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5" r:id="rId4"/>
    <p:sldMasterId id="2147484392" r:id="rId5"/>
    <p:sldMasterId id="2147484419" r:id="rId6"/>
  </p:sldMasterIdLst>
  <p:notesMasterIdLst>
    <p:notesMasterId r:id="rId12"/>
  </p:notesMasterIdLst>
  <p:handoutMasterIdLst>
    <p:handoutMasterId r:id="rId13"/>
  </p:handoutMasterIdLst>
  <p:sldIdLst>
    <p:sldId id="1146" r:id="rId7"/>
    <p:sldId id="1147" r:id="rId8"/>
    <p:sldId id="1151" r:id="rId9"/>
    <p:sldId id="1152" r:id="rId10"/>
    <p:sldId id="1153"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lt, Terry L CTR USARMY CAC (USA)" initials="HTLCUC(" lastIdx="3" clrIdx="0">
    <p:extLst>
      <p:ext uri="{19B8F6BF-5375-455C-9EA6-DF929625EA0E}">
        <p15:presenceInfo xmlns:p15="http://schemas.microsoft.com/office/powerpoint/2012/main" userId="S-1-5-21-3676333592-1006736145-1283606961-1286014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BFBF"/>
    <a:srgbClr val="0000FF"/>
    <a:srgbClr val="BAD995"/>
    <a:srgbClr val="C6D9F1"/>
    <a:srgbClr val="FFC000"/>
    <a:srgbClr val="FF0000"/>
    <a:srgbClr val="254061"/>
    <a:srgbClr val="FFFF00"/>
    <a:srgbClr val="939393"/>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7C7FDA-3367-486A-AAF3-8E8EE5FD2139}" v="1" dt="2023-10-24T09:05:06.641"/>
    <p1510:client id="{507D3205-838E-46F9-892D-B6EDBDD5CAC6}" v="4" dt="2023-10-24T13:47:48.422"/>
    <p1510:client id="{5457F1CE-AE18-478A-8CA3-852EDAA14AB6}" v="2" dt="2023-06-27T18:19:36.769"/>
    <p1510:client id="{F493062B-47AB-4708-99F5-43D3A0DDF545}" v="2" dt="2023-12-07T17:41:02.9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401" autoAdjust="0"/>
  </p:normalViewPr>
  <p:slideViewPr>
    <p:cSldViewPr snapToGrid="0">
      <p:cViewPr varScale="1">
        <p:scale>
          <a:sx n="61" d="100"/>
          <a:sy n="61" d="100"/>
        </p:scale>
        <p:origin x="1164" y="72"/>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8475" cy="466725"/>
          </a:xfrm>
          <a:prstGeom prst="rect">
            <a:avLst/>
          </a:prstGeom>
        </p:spPr>
        <p:txBody>
          <a:bodyPr vert="horz" lIns="91411" tIns="45707" rIns="91411" bIns="45707" rtlCol="0"/>
          <a:lstStyle>
            <a:lvl1pPr algn="l">
              <a:defRPr sz="1200"/>
            </a:lvl1pPr>
          </a:lstStyle>
          <a:p>
            <a:endParaRPr lang="en-US" dirty="0"/>
          </a:p>
        </p:txBody>
      </p:sp>
      <p:sp>
        <p:nvSpPr>
          <p:cNvPr id="3" name="Date Placeholder 2"/>
          <p:cNvSpPr>
            <a:spLocks noGrp="1"/>
          </p:cNvSpPr>
          <p:nvPr>
            <p:ph type="dt" sz="quarter" idx="1"/>
          </p:nvPr>
        </p:nvSpPr>
        <p:spPr>
          <a:xfrm>
            <a:off x="3970340" y="1"/>
            <a:ext cx="3038475" cy="466725"/>
          </a:xfrm>
          <a:prstGeom prst="rect">
            <a:avLst/>
          </a:prstGeom>
        </p:spPr>
        <p:txBody>
          <a:bodyPr vert="horz" lIns="91411" tIns="45707" rIns="91411" bIns="45707" rtlCol="0"/>
          <a:lstStyle>
            <a:lvl1pPr algn="r">
              <a:defRPr sz="1200"/>
            </a:lvl1pPr>
          </a:lstStyle>
          <a:p>
            <a:fld id="{556A2D59-3C45-4F93-89DC-BB61262ECD79}" type="datetimeFigureOut">
              <a:rPr lang="en-US" smtClean="0"/>
              <a:t>1/25/2024</a:t>
            </a:fld>
            <a:endParaRPr lang="en-US" dirty="0"/>
          </a:p>
        </p:txBody>
      </p:sp>
      <p:sp>
        <p:nvSpPr>
          <p:cNvPr id="4" name="Footer Placeholder 3"/>
          <p:cNvSpPr>
            <a:spLocks noGrp="1"/>
          </p:cNvSpPr>
          <p:nvPr>
            <p:ph type="ftr" sz="quarter" idx="2"/>
          </p:nvPr>
        </p:nvSpPr>
        <p:spPr>
          <a:xfrm>
            <a:off x="2" y="8829677"/>
            <a:ext cx="3038475" cy="466725"/>
          </a:xfrm>
          <a:prstGeom prst="rect">
            <a:avLst/>
          </a:prstGeom>
        </p:spPr>
        <p:txBody>
          <a:bodyPr vert="horz" lIns="91411" tIns="45707" rIns="91411" bIns="4570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0" y="8829677"/>
            <a:ext cx="3038475" cy="466725"/>
          </a:xfrm>
          <a:prstGeom prst="rect">
            <a:avLst/>
          </a:prstGeom>
        </p:spPr>
        <p:txBody>
          <a:bodyPr vert="horz" lIns="91411" tIns="45707" rIns="91411" bIns="45707" rtlCol="0" anchor="b"/>
          <a:lstStyle>
            <a:lvl1pPr algn="r">
              <a:defRPr sz="1200"/>
            </a:lvl1pPr>
          </a:lstStyle>
          <a:p>
            <a:fld id="{5252CB69-458A-449D-A4FB-73F3399EF3BC}" type="slidenum">
              <a:rPr lang="en-US" smtClean="0"/>
              <a:t>‹#›</a:t>
            </a:fld>
            <a:endParaRPr lang="en-US" dirty="0"/>
          </a:p>
        </p:txBody>
      </p:sp>
    </p:spTree>
    <p:extLst>
      <p:ext uri="{BB962C8B-B14F-4D97-AF65-F5344CB8AC3E}">
        <p14:creationId xmlns:p14="http://schemas.microsoft.com/office/powerpoint/2010/main" val="3496658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4"/>
            <a:ext cx="3037840" cy="466435"/>
          </a:xfrm>
          <a:prstGeom prst="rect">
            <a:avLst/>
          </a:prstGeom>
        </p:spPr>
        <p:txBody>
          <a:bodyPr vert="horz" lIns="94027" tIns="47016" rIns="94027" bIns="47016" rtlCol="0"/>
          <a:lstStyle>
            <a:lvl1pPr algn="l">
              <a:defRPr sz="1200"/>
            </a:lvl1pPr>
          </a:lstStyle>
          <a:p>
            <a:endParaRPr lang="en-US" dirty="0"/>
          </a:p>
        </p:txBody>
      </p:sp>
      <p:sp>
        <p:nvSpPr>
          <p:cNvPr id="3" name="Date Placeholder 2"/>
          <p:cNvSpPr>
            <a:spLocks noGrp="1"/>
          </p:cNvSpPr>
          <p:nvPr>
            <p:ph type="dt" idx="1"/>
          </p:nvPr>
        </p:nvSpPr>
        <p:spPr>
          <a:xfrm>
            <a:off x="3970939" y="4"/>
            <a:ext cx="3037840" cy="466435"/>
          </a:xfrm>
          <a:prstGeom prst="rect">
            <a:avLst/>
          </a:prstGeom>
        </p:spPr>
        <p:txBody>
          <a:bodyPr vert="horz" lIns="94027" tIns="47016" rIns="94027" bIns="47016" rtlCol="0"/>
          <a:lstStyle>
            <a:lvl1pPr algn="r">
              <a:defRPr sz="1200"/>
            </a:lvl1pPr>
          </a:lstStyle>
          <a:p>
            <a:fld id="{62CB6A54-0E21-41B3-8B9B-5B94D36D5F75}" type="datetimeFigureOut">
              <a:rPr lang="en-US" smtClean="0"/>
              <a:t>1/25/2024</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4027" tIns="47016" rIns="94027" bIns="47016" rtlCol="0" anchor="ctr"/>
          <a:lstStyle/>
          <a:p>
            <a:endParaRPr lang="en-US" dirty="0"/>
          </a:p>
        </p:txBody>
      </p:sp>
      <p:sp>
        <p:nvSpPr>
          <p:cNvPr id="5" name="Notes Placeholder 4"/>
          <p:cNvSpPr>
            <a:spLocks noGrp="1"/>
          </p:cNvSpPr>
          <p:nvPr>
            <p:ph type="body" sz="quarter" idx="3"/>
          </p:nvPr>
        </p:nvSpPr>
        <p:spPr>
          <a:xfrm>
            <a:off x="701040" y="4473896"/>
            <a:ext cx="5608320" cy="3660458"/>
          </a:xfrm>
          <a:prstGeom prst="rect">
            <a:avLst/>
          </a:prstGeom>
        </p:spPr>
        <p:txBody>
          <a:bodyPr vert="horz" lIns="94027" tIns="47016" rIns="94027" bIns="470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1"/>
            <a:ext cx="3037840" cy="466434"/>
          </a:xfrm>
          <a:prstGeom prst="rect">
            <a:avLst/>
          </a:prstGeom>
        </p:spPr>
        <p:txBody>
          <a:bodyPr vert="horz" lIns="94027" tIns="47016" rIns="94027" bIns="4701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71"/>
            <a:ext cx="3037840" cy="466434"/>
          </a:xfrm>
          <a:prstGeom prst="rect">
            <a:avLst/>
          </a:prstGeom>
        </p:spPr>
        <p:txBody>
          <a:bodyPr vert="horz" lIns="94027" tIns="47016" rIns="94027" bIns="47016" rtlCol="0" anchor="b"/>
          <a:lstStyle>
            <a:lvl1pPr algn="r">
              <a:defRPr sz="1200"/>
            </a:lvl1pPr>
          </a:lstStyle>
          <a:p>
            <a:fld id="{E9F1C1C1-CCB6-40C3-9797-10E22E48F3E5}" type="slidenum">
              <a:rPr lang="en-US" smtClean="0"/>
              <a:t>‹#›</a:t>
            </a:fld>
            <a:endParaRPr lang="en-US" dirty="0"/>
          </a:p>
        </p:txBody>
      </p:sp>
    </p:spTree>
    <p:extLst>
      <p:ext uri="{BB962C8B-B14F-4D97-AF65-F5344CB8AC3E}">
        <p14:creationId xmlns:p14="http://schemas.microsoft.com/office/powerpoint/2010/main" val="3296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SAMPLE: How a division or corps could plan, and common events. Individual units will look different. </a:t>
            </a:r>
          </a:p>
        </p:txBody>
      </p:sp>
      <p:sp>
        <p:nvSpPr>
          <p:cNvPr id="4" name="Slide Number Placeholder 3"/>
          <p:cNvSpPr>
            <a:spLocks noGrp="1"/>
          </p:cNvSpPr>
          <p:nvPr>
            <p:ph type="sldNum" sz="quarter" idx="5"/>
          </p:nvPr>
        </p:nvSpPr>
        <p:spPr/>
        <p:txBody>
          <a:bodyPr/>
          <a:lstStyle/>
          <a:p>
            <a:fld id="{E9F1C1C1-CCB6-40C3-9797-10E22E48F3E5}" type="slidenum">
              <a:rPr lang="en-US" smtClean="0"/>
              <a:t>1</a:t>
            </a:fld>
            <a:endParaRPr lang="en-US" dirty="0"/>
          </a:p>
        </p:txBody>
      </p:sp>
    </p:spTree>
    <p:extLst>
      <p:ext uri="{BB962C8B-B14F-4D97-AF65-F5344CB8AC3E}">
        <p14:creationId xmlns:p14="http://schemas.microsoft.com/office/powerpoint/2010/main" val="3278202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Chaplain Section and Staff efforts should be synchronized. In is critical for Chaplain Sections to be integrated into the WFX planning early and attend the IPRs even when you don’t think you need to.</a:t>
            </a:r>
          </a:p>
          <a:p>
            <a:endParaRPr lang="en-US" dirty="0"/>
          </a:p>
          <a:p>
            <a:r>
              <a:rPr lang="en-US" dirty="0"/>
              <a:t>FM 1-05: Most SOPs are initially general in nature then fully developed support a specific unit mission within a specified assigned area. Good SOPs reduce the amount of information needed to be published in the religious support plan. A tactical SOP (TACSOP) provides the supervisory chaplain with the enforcement tools necessary for the execution of area-wide RS functions. Well-Written SOPs are an effective, combat-oriented set of procedures, and should produce:</a:t>
            </a:r>
          </a:p>
          <a:p>
            <a:pPr marL="285750" indent="-285750">
              <a:buFont typeface="Arial" panose="020B0604020202020204" pitchFamily="34" charset="0"/>
              <a:buChar char="•"/>
            </a:pPr>
            <a:r>
              <a:rPr lang="en-US" dirty="0"/>
              <a:t>Simplified combat orders </a:t>
            </a:r>
          </a:p>
          <a:p>
            <a:pPr marL="285750" indent="-285750">
              <a:buFont typeface="Arial" panose="020B0604020202020204" pitchFamily="34" charset="0"/>
              <a:buChar char="•"/>
            </a:pPr>
            <a:r>
              <a:rPr lang="en-US" dirty="0"/>
              <a:t>Enhanced understanding and teamwork</a:t>
            </a:r>
          </a:p>
          <a:p>
            <a:pPr marL="285750" indent="-285750">
              <a:buFont typeface="Arial" panose="020B0604020202020204" pitchFamily="34" charset="0"/>
              <a:buChar char="•"/>
            </a:pPr>
            <a:r>
              <a:rPr lang="en-US" dirty="0"/>
              <a:t>Synchronize staff drills</a:t>
            </a:r>
          </a:p>
          <a:p>
            <a:pPr marL="285750" indent="-285750">
              <a:buFont typeface="Arial" panose="020B0604020202020204" pitchFamily="34" charset="0"/>
              <a:buChar char="•"/>
            </a:pPr>
            <a:r>
              <a:rPr lang="en-US" dirty="0"/>
              <a:t>Standardize or accelerate decision making techniques</a:t>
            </a:r>
          </a:p>
          <a:p>
            <a:endParaRPr lang="en-US" dirty="0"/>
          </a:p>
        </p:txBody>
      </p:sp>
      <p:sp>
        <p:nvSpPr>
          <p:cNvPr id="4" name="Slide Number Placeholder 3"/>
          <p:cNvSpPr>
            <a:spLocks noGrp="1"/>
          </p:cNvSpPr>
          <p:nvPr>
            <p:ph type="sldNum" sz="quarter" idx="5"/>
          </p:nvPr>
        </p:nvSpPr>
        <p:spPr/>
        <p:txBody>
          <a:bodyPr/>
          <a:lstStyle/>
          <a:p>
            <a:fld id="{E9F1C1C1-CCB6-40C3-9797-10E22E48F3E5}" type="slidenum">
              <a:rPr lang="en-US" smtClean="0"/>
              <a:t>2</a:t>
            </a:fld>
            <a:endParaRPr lang="en-US" dirty="0"/>
          </a:p>
        </p:txBody>
      </p:sp>
    </p:spTree>
    <p:extLst>
      <p:ext uri="{BB962C8B-B14F-4D97-AF65-F5344CB8AC3E}">
        <p14:creationId xmlns:p14="http://schemas.microsoft.com/office/powerpoint/2010/main" val="2770456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ATP 1-05.03: The religious area analysis is a comprehensive planning method integrated into the operations process to collect and analyze data (including religious factors) on the religious histories, issues, leaders, attitudes, customs, beliefs, and practices in an AO and their impact on unit operations. Analysis of the religious factors in an AO can produce a religious impact assessment that increases the commander’s situational understanding and supports the information and operational planning requirements needed during the MDMP.</a:t>
            </a:r>
          </a:p>
          <a:p>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ATP 1-05.03 extensively details how to write, use, and integrate an RAA into MDMP and the operations process. </a:t>
            </a:r>
          </a:p>
          <a:p>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FM 1-05 RAA: The amount of time and the priority of effort allocated to support the dual capabilities of religious leader and professional military religious advisor vary from UMTs and are based on the type of unit, the mission being executed by that unit, and the level of command. For example, the development of a religious area analysis may not be applicable to every UMT based on the mission requirements of the unit. A supervisory UMT can provide resources to the subordinate UMTs by accessing higher headquarters’ products and developing products specific to that unit’s AO. </a:t>
            </a:r>
          </a:p>
          <a:p>
            <a:endParaRPr lang="en-US" dirty="0"/>
          </a:p>
        </p:txBody>
      </p:sp>
      <p:sp>
        <p:nvSpPr>
          <p:cNvPr id="4" name="Slide Number Placeholder 3"/>
          <p:cNvSpPr>
            <a:spLocks noGrp="1"/>
          </p:cNvSpPr>
          <p:nvPr>
            <p:ph type="sldNum" sz="quarter" idx="5"/>
          </p:nvPr>
        </p:nvSpPr>
        <p:spPr/>
        <p:txBody>
          <a:bodyPr/>
          <a:lstStyle/>
          <a:p>
            <a:fld id="{E9F1C1C1-CCB6-40C3-9797-10E22E48F3E5}" type="slidenum">
              <a:rPr lang="en-US" smtClean="0"/>
              <a:t>3</a:t>
            </a:fld>
            <a:endParaRPr lang="en-US" dirty="0"/>
          </a:p>
        </p:txBody>
      </p:sp>
    </p:spTree>
    <p:extLst>
      <p:ext uri="{BB962C8B-B14F-4D97-AF65-F5344CB8AC3E}">
        <p14:creationId xmlns:p14="http://schemas.microsoft.com/office/powerpoint/2010/main" val="2539881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800" b="0" i="0" u="none" strike="noStrike" baseline="0" dirty="0">
              <a:solidFill>
                <a:srgbClr val="000000"/>
              </a:solidFill>
              <a:latin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9F1C1C1-CCB6-40C3-9797-10E22E48F3E5}" type="slidenum">
              <a:rPr lang="en-US" smtClean="0"/>
              <a:t>4</a:t>
            </a:fld>
            <a:endParaRPr lang="en-US" dirty="0"/>
          </a:p>
        </p:txBody>
      </p:sp>
    </p:spTree>
    <p:extLst>
      <p:ext uri="{BB962C8B-B14F-4D97-AF65-F5344CB8AC3E}">
        <p14:creationId xmlns:p14="http://schemas.microsoft.com/office/powerpoint/2010/main" val="27065891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800" b="0" i="0" u="none" strike="noStrike" baseline="0" dirty="0">
              <a:solidFill>
                <a:srgbClr val="000000"/>
              </a:solidFill>
              <a:latin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E9F1C1C1-CCB6-40C3-9797-10E22E48F3E5}" type="slidenum">
              <a:rPr lang="en-US" smtClean="0"/>
              <a:t>5</a:t>
            </a:fld>
            <a:endParaRPr lang="en-US" dirty="0"/>
          </a:p>
        </p:txBody>
      </p:sp>
    </p:spTree>
    <p:extLst>
      <p:ext uri="{BB962C8B-B14F-4D97-AF65-F5344CB8AC3E}">
        <p14:creationId xmlns:p14="http://schemas.microsoft.com/office/powerpoint/2010/main" val="556396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8716953" y="6482367"/>
            <a:ext cx="426427" cy="365125"/>
          </a:xfrm>
          <a:prstGeom prst="rect">
            <a:avLst/>
          </a:prstGeom>
        </p:spPr>
        <p:txBody>
          <a:bodyPr vert="horz" lIns="91440" tIns="45720" rIns="91440" bIns="45720" rtlCol="0" anchor="ctr"/>
          <a:lstStyle>
            <a:lvl1pPr algn="ctr">
              <a:defRPr sz="1050" b="1">
                <a:solidFill>
                  <a:schemeClr val="tx1"/>
                </a:solidFill>
              </a:defRPr>
            </a:lvl1pPr>
          </a:lstStyle>
          <a:p>
            <a:fld id="{95ED77ED-D838-45B1-B9A3-C296AD850D3F}"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870431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_AO">
    <p:spTree>
      <p:nvGrpSpPr>
        <p:cNvPr id="1" name=""/>
        <p:cNvGrpSpPr/>
        <p:nvPr/>
      </p:nvGrpSpPr>
      <p:grpSpPr>
        <a:xfrm>
          <a:off x="0" y="0"/>
          <a:ext cx="0" cy="0"/>
          <a:chOff x="0" y="0"/>
          <a:chExt cx="0" cy="0"/>
        </a:xfrm>
      </p:grpSpPr>
      <p:sp>
        <p:nvSpPr>
          <p:cNvPr id="2" name="Title 1"/>
          <p:cNvSpPr>
            <a:spLocks noGrp="1"/>
          </p:cNvSpPr>
          <p:nvPr>
            <p:ph type="title"/>
          </p:nvPr>
        </p:nvSpPr>
        <p:spPr>
          <a:xfrm>
            <a:off x="457200" y="208378"/>
            <a:ext cx="8229600" cy="563562"/>
          </a:xfrm>
          <a:prstGeom prst="rect">
            <a:avLst/>
          </a:prstGeom>
        </p:spPr>
        <p:txBody>
          <a:bodyPr/>
          <a:lstStyle>
            <a:lvl1pPr algn="ctr">
              <a:defRPr sz="2400"/>
            </a:lvl1pPr>
          </a:lstStyle>
          <a:p>
            <a:r>
              <a:rPr lang="en-US"/>
              <a:t>Click to edit Master title style</a:t>
            </a:r>
          </a:p>
        </p:txBody>
      </p:sp>
      <p:sp>
        <p:nvSpPr>
          <p:cNvPr id="3" name="Date Placeholder 2"/>
          <p:cNvSpPr>
            <a:spLocks noGrp="1"/>
          </p:cNvSpPr>
          <p:nvPr>
            <p:ph type="dt" sz="half" idx="10"/>
          </p:nvPr>
        </p:nvSpPr>
        <p:spPr/>
        <p:txBody>
          <a:bodyPr/>
          <a:lstStyle/>
          <a:p>
            <a:fld id="{F43153F6-04E2-4D2B-83F6-8DBE1636E3D2}" type="datetime1">
              <a:rPr lang="en-US" smtClean="0">
                <a:solidFill>
                  <a:prstClr val="black">
                    <a:tint val="75000"/>
                  </a:prstClr>
                </a:solidFill>
              </a:rPr>
              <a:t>1/25/2024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46A97A5-F07B-46B5-9DC7-4B59A35B457C}" type="slidenum">
              <a:rPr lang="en-US" smtClean="0">
                <a:solidFill>
                  <a:prstClr val="black">
                    <a:tint val="75000"/>
                  </a:prstClr>
                </a:solidFill>
              </a:rPr>
              <a:pPr/>
              <a:t>‹#›</a:t>
            </a:fld>
            <a:endParaRPr lang="en-US" dirty="0">
              <a:solidFill>
                <a:prstClr val="black">
                  <a:tint val="75000"/>
                </a:prstClr>
              </a:solidFill>
            </a:endParaRPr>
          </a:p>
        </p:txBody>
      </p:sp>
      <p:sp>
        <p:nvSpPr>
          <p:cNvPr id="7" name="Content Placeholder 11"/>
          <p:cNvSpPr>
            <a:spLocks noGrp="1"/>
          </p:cNvSpPr>
          <p:nvPr>
            <p:ph sz="quarter" idx="15" hasCustomPrompt="1"/>
          </p:nvPr>
        </p:nvSpPr>
        <p:spPr>
          <a:xfrm>
            <a:off x="416404" y="6717506"/>
            <a:ext cx="1874043" cy="155448"/>
          </a:xfrm>
          <a:prstGeom prst="rect">
            <a:avLst/>
          </a:prstGeom>
        </p:spPr>
        <p:txBody>
          <a:bodyPr lIns="0" tIns="0" rIns="0" bIns="0">
            <a:noAutofit/>
          </a:bodyPr>
          <a:lstStyle>
            <a:lvl1pPr marL="0" indent="0">
              <a:buNone/>
              <a:defRPr sz="1000">
                <a:solidFill>
                  <a:schemeClr val="bg1"/>
                </a:solidFill>
              </a:defRPr>
            </a:lvl1pPr>
            <a:lvl2pPr marL="457200" indent="0">
              <a:buFont typeface="+mj-lt"/>
              <a:buNone/>
              <a:defRPr sz="1000"/>
            </a:lvl2pPr>
            <a:lvl3pPr marL="914400" indent="0">
              <a:buNone/>
              <a:defRPr sz="1000"/>
            </a:lvl3pPr>
            <a:lvl4pPr marL="1371600" indent="0">
              <a:buFont typeface="+mj-lt"/>
              <a:buNone/>
              <a:defRPr sz="1000"/>
            </a:lvl4pPr>
            <a:lvl5pPr marL="1828800" indent="0">
              <a:buNone/>
              <a:defRPr sz="1000"/>
            </a:lvl5pPr>
          </a:lstStyle>
          <a:p>
            <a:pPr lvl="0"/>
            <a:r>
              <a:rPr lang="en-US"/>
              <a:t>DDHHHHMMMYY</a:t>
            </a:r>
          </a:p>
        </p:txBody>
      </p:sp>
    </p:spTree>
    <p:extLst>
      <p:ext uri="{BB962C8B-B14F-4D97-AF65-F5344CB8AC3E}">
        <p14:creationId xmlns:p14="http://schemas.microsoft.com/office/powerpoint/2010/main" val="2231882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amp;Content_AO">
    <p:spTree>
      <p:nvGrpSpPr>
        <p:cNvPr id="1" name=""/>
        <p:cNvGrpSpPr/>
        <p:nvPr/>
      </p:nvGrpSpPr>
      <p:grpSpPr>
        <a:xfrm>
          <a:off x="0" y="0"/>
          <a:ext cx="0" cy="0"/>
          <a:chOff x="0" y="0"/>
          <a:chExt cx="0" cy="0"/>
        </a:xfrm>
      </p:grpSpPr>
      <p:sp>
        <p:nvSpPr>
          <p:cNvPr id="2" name="Title 1"/>
          <p:cNvSpPr>
            <a:spLocks noGrp="1"/>
          </p:cNvSpPr>
          <p:nvPr>
            <p:ph type="title"/>
          </p:nvPr>
        </p:nvSpPr>
        <p:spPr>
          <a:xfrm>
            <a:off x="457200" y="208378"/>
            <a:ext cx="8229600" cy="563562"/>
          </a:xfrm>
          <a:prstGeom prst="rect">
            <a:avLst/>
          </a:prstGeom>
        </p:spPr>
        <p:txBody>
          <a:bodyPr/>
          <a:lstStyle>
            <a:lvl1pPr algn="ctr">
              <a:defRPr sz="2400" u="none"/>
            </a:lvl1pPr>
          </a:lstStyle>
          <a:p>
            <a:r>
              <a:rPr lang="en-US"/>
              <a:t>Click to edit Master title style</a:t>
            </a:r>
          </a:p>
        </p:txBody>
      </p:sp>
      <p:sp>
        <p:nvSpPr>
          <p:cNvPr id="3" name="Date Placeholder 2"/>
          <p:cNvSpPr>
            <a:spLocks noGrp="1"/>
          </p:cNvSpPr>
          <p:nvPr>
            <p:ph type="dt" sz="half" idx="10"/>
          </p:nvPr>
        </p:nvSpPr>
        <p:spPr/>
        <p:txBody>
          <a:bodyPr/>
          <a:lstStyle/>
          <a:p>
            <a:fld id="{CF5BC2EE-4097-477C-9865-DDF69F46BBC7}" type="datetime1">
              <a:rPr lang="en-US" smtClean="0">
                <a:solidFill>
                  <a:prstClr val="black">
                    <a:tint val="75000"/>
                  </a:prstClr>
                </a:solidFill>
              </a:rPr>
              <a:t>1/25/2024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346A97A5-F07B-46B5-9DC7-4B59A35B457C}" type="slidenum">
              <a:rPr lang="en-US" smtClean="0">
                <a:solidFill>
                  <a:prstClr val="black">
                    <a:tint val="75000"/>
                  </a:prstClr>
                </a:solidFill>
              </a:rPr>
              <a:pPr/>
              <a:t>‹#›</a:t>
            </a:fld>
            <a:endParaRPr lang="en-US" dirty="0">
              <a:solidFill>
                <a:prstClr val="black">
                  <a:tint val="75000"/>
                </a:prstClr>
              </a:solidFill>
            </a:endParaRPr>
          </a:p>
        </p:txBody>
      </p:sp>
      <p:sp>
        <p:nvSpPr>
          <p:cNvPr id="10" name="Content Placeholder 2"/>
          <p:cNvSpPr>
            <a:spLocks noGrp="1"/>
          </p:cNvSpPr>
          <p:nvPr>
            <p:ph idx="1"/>
          </p:nvPr>
        </p:nvSpPr>
        <p:spPr>
          <a:xfrm>
            <a:off x="100856" y="822060"/>
            <a:ext cx="8908041" cy="563717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13321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56350"/>
            <a:ext cx="2133600" cy="365125"/>
          </a:xfrm>
          <a:prstGeom prst="rect">
            <a:avLst/>
          </a:prstGeom>
        </p:spPr>
        <p:txBody>
          <a:bodyPr/>
          <a:lstStyle/>
          <a:p>
            <a:fld id="{A25A2251-AB1F-4A4C-8661-F474ACFB4167}" type="datetime1">
              <a:rPr lang="en-US" smtClean="0">
                <a:solidFill>
                  <a:prstClr val="black">
                    <a:tint val="75000"/>
                  </a:prstClr>
                </a:solidFill>
              </a:rPr>
              <a:t>1/25/2024</a:t>
            </a:fld>
            <a:endParaRPr lang="en-US" dirty="0">
              <a:solidFill>
                <a:prstClr val="black">
                  <a:tint val="75000"/>
                </a:prstClr>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8686800" y="6492882"/>
            <a:ext cx="457200" cy="365125"/>
          </a:xfrm>
          <a:prstGeom prst="rect">
            <a:avLst/>
          </a:prstGeom>
        </p:spPr>
        <p:txBody>
          <a:bodyPr/>
          <a:lstStyle/>
          <a:p>
            <a:fld id="{2EE2F7C8-3552-4F90-9657-FF5A8D4A512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587681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a:xfrm>
            <a:off x="8686800" y="6492882"/>
            <a:ext cx="457200" cy="365125"/>
          </a:xfrm>
          <a:prstGeom prst="rect">
            <a:avLst/>
          </a:prstGeom>
        </p:spPr>
        <p:txBody>
          <a:bodyPr/>
          <a:lstStyle/>
          <a:p>
            <a:fld id="{01F288AE-1A0B-479E-AB32-116F4187E394}"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571655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235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024128" y="76200"/>
            <a:ext cx="7104888" cy="863498"/>
          </a:xfrm>
          <a:prstGeom prst="rect">
            <a:avLst/>
          </a:prstGeom>
        </p:spPr>
        <p:txBody>
          <a:bodyPr rtlCol="0" anchor="ctr">
            <a:normAutofit/>
          </a:bodyPr>
          <a:lstStyle>
            <a:lvl1pPr>
              <a:defRPr sz="3600">
                <a:effectLst>
                  <a:outerShdw blurRad="38100" dist="38100" dir="2700000" algn="tl">
                    <a:srgbClr val="000000">
                      <a:alpha val="43137"/>
                    </a:srgbClr>
                  </a:outerShdw>
                </a:effectLst>
              </a:defRPr>
            </a:lvl1pPr>
          </a:lstStyle>
          <a:p>
            <a:endParaRPr lang="en-US"/>
          </a:p>
        </p:txBody>
      </p:sp>
    </p:spTree>
    <p:extLst>
      <p:ext uri="{BB962C8B-B14F-4D97-AF65-F5344CB8AC3E}">
        <p14:creationId xmlns:p14="http://schemas.microsoft.com/office/powerpoint/2010/main" val="6311442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7039344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8716953" y="6482367"/>
            <a:ext cx="426427" cy="365125"/>
          </a:xfrm>
          <a:prstGeom prst="rect">
            <a:avLst/>
          </a:prstGeom>
        </p:spPr>
        <p:txBody>
          <a:bodyPr vert="horz" lIns="91440" tIns="45720" rIns="91440" bIns="45720" rtlCol="0" anchor="ctr"/>
          <a:lstStyle>
            <a:lvl1pPr algn="ctr">
              <a:defRPr sz="1050" b="1">
                <a:solidFill>
                  <a:schemeClr val="tx1"/>
                </a:solidFill>
              </a:defRPr>
            </a:lvl1pPr>
          </a:lstStyle>
          <a:p>
            <a:fld id="{95ED77ED-D838-45B1-B9A3-C296AD850D3F}"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5198826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8686800" y="6492880"/>
            <a:ext cx="457200" cy="365125"/>
          </a:xfrm>
          <a:prstGeom prst="rect">
            <a:avLst/>
          </a:prstGeom>
        </p:spPr>
        <p:txBody>
          <a:bodyPr/>
          <a:lstStyle/>
          <a:p>
            <a:fld id="{01F288AE-1A0B-479E-AB32-116F4187E394}" type="slidenum">
              <a:rPr lang="en-US" smtClean="0">
                <a:solidFill>
                  <a:prstClr val="black"/>
                </a:solidFill>
              </a:rPr>
              <a:pPr/>
              <a:t>‹#›</a:t>
            </a:fld>
            <a:endParaRPr lang="en-US" dirty="0">
              <a:solidFill>
                <a:prstClr val="black"/>
              </a:solidFill>
            </a:endParaRPr>
          </a:p>
        </p:txBody>
      </p:sp>
      <p:sp>
        <p:nvSpPr>
          <p:cNvPr id="4" name="Title 1"/>
          <p:cNvSpPr>
            <a:spLocks noGrp="1"/>
          </p:cNvSpPr>
          <p:nvPr>
            <p:ph type="title" hasCustomPrompt="1"/>
          </p:nvPr>
        </p:nvSpPr>
        <p:spPr>
          <a:xfrm>
            <a:off x="4572000" y="0"/>
            <a:ext cx="4572000" cy="640080"/>
          </a:xfrm>
          <a:prstGeom prst="rect">
            <a:avLst/>
          </a:prstGeom>
        </p:spPr>
        <p:txBody>
          <a:bodyPr lIns="18288" tIns="18288" rIns="18288" bIns="18288" anchor="ctr" anchorCtr="0">
            <a:normAutofit/>
          </a:bodyPr>
          <a:lstStyle>
            <a:lvl1pPr algn="ctr">
              <a:defRPr sz="2800" b="1" i="1" baseline="0">
                <a:solidFill>
                  <a:schemeClr val="tx1"/>
                </a:solidFill>
                <a:effectLst>
                  <a:outerShdw blurRad="38100" dist="38100" dir="2700000" algn="tl">
                    <a:srgbClr val="000000">
                      <a:alpha val="43137"/>
                    </a:srgbClr>
                  </a:outerShdw>
                </a:effectLst>
                <a:latin typeface="+mj-lt"/>
              </a:defRPr>
            </a:lvl1pPr>
          </a:lstStyle>
          <a:p>
            <a:r>
              <a:rPr lang="en-US"/>
              <a:t>Title (Calibri, 32, Bold)</a:t>
            </a:r>
          </a:p>
        </p:txBody>
      </p:sp>
    </p:spTree>
    <p:extLst>
      <p:ext uri="{BB962C8B-B14F-4D97-AF65-F5344CB8AC3E}">
        <p14:creationId xmlns:p14="http://schemas.microsoft.com/office/powerpoint/2010/main" val="3022681666"/>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Slide Number Placeholder 1"/>
          <p:cNvSpPr>
            <a:spLocks noGrp="1"/>
          </p:cNvSpPr>
          <p:nvPr>
            <p:ph type="sldNum" sz="quarter" idx="4"/>
          </p:nvPr>
        </p:nvSpPr>
        <p:spPr>
          <a:xfrm>
            <a:off x="8698732" y="6487679"/>
            <a:ext cx="445268" cy="365125"/>
          </a:xfrm>
          <a:prstGeom prst="rect">
            <a:avLst/>
          </a:prstGeom>
        </p:spPr>
        <p:txBody>
          <a:bodyPr vert="horz" lIns="91440" tIns="45720" rIns="91440" bIns="45720" rtlCol="0" anchor="ctr"/>
          <a:lstStyle>
            <a:lvl1pPr algn="ctr">
              <a:defRPr sz="1050" b="1">
                <a:solidFill>
                  <a:schemeClr val="tx1"/>
                </a:solidFill>
              </a:defRPr>
            </a:lvl1pPr>
          </a:lstStyle>
          <a:p>
            <a:fld id="{9A150B3A-A78F-4258-8E08-A23A146A2578}" type="slidenum">
              <a:rPr lang="en-US" smtClean="0">
                <a:solidFill>
                  <a:prstClr val="black"/>
                </a:solidFill>
              </a:rPr>
              <a:pPr/>
              <a:t>‹#›</a:t>
            </a:fld>
            <a:endParaRPr lang="en-US" dirty="0">
              <a:solidFill>
                <a:prstClr val="black"/>
              </a:solidFill>
            </a:endParaRPr>
          </a:p>
        </p:txBody>
      </p:sp>
      <p:sp>
        <p:nvSpPr>
          <p:cNvPr id="3" name="Content Placeholder 2"/>
          <p:cNvSpPr>
            <a:spLocks noGrp="1"/>
          </p:cNvSpPr>
          <p:nvPr>
            <p:ph sz="half" idx="1"/>
          </p:nvPr>
        </p:nvSpPr>
        <p:spPr>
          <a:xfrm>
            <a:off x="228600" y="677784"/>
            <a:ext cx="8686800" cy="5669280"/>
          </a:xfrm>
          <a:prstGeom prst="rect">
            <a:avLst/>
          </a:prstGeom>
        </p:spPr>
        <p:txBody>
          <a:bodyPr/>
          <a:lstStyle>
            <a:lvl1pPr>
              <a:defRPr sz="2800">
                <a:latin typeface="+mj-lt"/>
              </a:defRPr>
            </a:lvl1pPr>
            <a:lvl2pPr>
              <a:defRPr sz="2400">
                <a:latin typeface="+mj-lt"/>
              </a:defRPr>
            </a:lvl2pPr>
            <a:lvl3pPr>
              <a:defRPr sz="2000">
                <a:latin typeface="+mj-lt"/>
              </a:defRPr>
            </a:lvl3pPr>
            <a:lvl4pPr>
              <a:defRPr sz="1800">
                <a:latin typeface="+mj-lt"/>
              </a:defRPr>
            </a:lvl4pPr>
            <a:lvl5pPr>
              <a:defRPr sz="1800">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1"/>
          <p:cNvSpPr>
            <a:spLocks noGrp="1"/>
          </p:cNvSpPr>
          <p:nvPr>
            <p:ph type="title" hasCustomPrompt="1"/>
          </p:nvPr>
        </p:nvSpPr>
        <p:spPr>
          <a:xfrm>
            <a:off x="4572000" y="0"/>
            <a:ext cx="4572000" cy="640080"/>
          </a:xfrm>
          <a:prstGeom prst="rect">
            <a:avLst/>
          </a:prstGeom>
        </p:spPr>
        <p:txBody>
          <a:bodyPr lIns="18288" tIns="18288" rIns="18288" bIns="18288" anchor="ctr" anchorCtr="0">
            <a:normAutofit/>
          </a:bodyPr>
          <a:lstStyle>
            <a:lvl1pPr algn="ctr">
              <a:defRPr sz="2800" b="1" i="1" baseline="0">
                <a:solidFill>
                  <a:schemeClr val="tx1"/>
                </a:solidFill>
                <a:effectLst>
                  <a:outerShdw blurRad="38100" dist="38100" dir="2700000" algn="tl">
                    <a:srgbClr val="000000">
                      <a:alpha val="43137"/>
                    </a:srgbClr>
                  </a:outerShdw>
                </a:effectLst>
                <a:latin typeface="+mj-lt"/>
              </a:defRPr>
            </a:lvl1pPr>
          </a:lstStyle>
          <a:p>
            <a:r>
              <a:rPr lang="en-US"/>
              <a:t>Title (Calibri, 32, Bold)</a:t>
            </a:r>
          </a:p>
        </p:txBody>
      </p:sp>
    </p:spTree>
    <p:extLst>
      <p:ext uri="{BB962C8B-B14F-4D97-AF65-F5344CB8AC3E}">
        <p14:creationId xmlns:p14="http://schemas.microsoft.com/office/powerpoint/2010/main" val="2919050193"/>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8686800" y="6492880"/>
            <a:ext cx="457200" cy="365125"/>
          </a:xfrm>
          <a:prstGeom prst="rect">
            <a:avLst/>
          </a:prstGeom>
        </p:spPr>
        <p:txBody>
          <a:bodyPr/>
          <a:lstStyle/>
          <a:p>
            <a:fld id="{01F288AE-1A0B-479E-AB32-116F4187E394}" type="slidenum">
              <a:rPr lang="en-US" smtClean="0">
                <a:solidFill>
                  <a:prstClr val="black"/>
                </a:solidFill>
              </a:rPr>
              <a:pPr/>
              <a:t>‹#›</a:t>
            </a:fld>
            <a:endParaRPr lang="en-US" dirty="0">
              <a:solidFill>
                <a:prstClr val="black"/>
              </a:solidFill>
            </a:endParaRPr>
          </a:p>
        </p:txBody>
      </p:sp>
      <p:sp>
        <p:nvSpPr>
          <p:cNvPr id="4" name="Title 1"/>
          <p:cNvSpPr>
            <a:spLocks noGrp="1"/>
          </p:cNvSpPr>
          <p:nvPr>
            <p:ph type="title" hasCustomPrompt="1"/>
          </p:nvPr>
        </p:nvSpPr>
        <p:spPr>
          <a:xfrm>
            <a:off x="4572000" y="0"/>
            <a:ext cx="4572000" cy="640080"/>
          </a:xfrm>
          <a:prstGeom prst="rect">
            <a:avLst/>
          </a:prstGeom>
        </p:spPr>
        <p:txBody>
          <a:bodyPr lIns="18288" tIns="18288" rIns="18288" bIns="18288" anchor="ctr" anchorCtr="0">
            <a:normAutofit/>
          </a:bodyPr>
          <a:lstStyle>
            <a:lvl1pPr algn="ctr">
              <a:defRPr sz="2800" b="1" i="1" baseline="0">
                <a:solidFill>
                  <a:schemeClr val="tx1"/>
                </a:solidFill>
                <a:effectLst>
                  <a:outerShdw blurRad="38100" dist="38100" dir="2700000" algn="tl">
                    <a:srgbClr val="000000">
                      <a:alpha val="43137"/>
                    </a:srgbClr>
                  </a:outerShdw>
                </a:effectLst>
                <a:latin typeface="+mj-lt"/>
              </a:defRPr>
            </a:lvl1pPr>
          </a:lstStyle>
          <a:p>
            <a:r>
              <a:rPr lang="en-US"/>
              <a:t>Title (Calibri, 32, Bold)</a:t>
            </a:r>
          </a:p>
        </p:txBody>
      </p:sp>
    </p:spTree>
    <p:extLst>
      <p:ext uri="{BB962C8B-B14F-4D97-AF65-F5344CB8AC3E}">
        <p14:creationId xmlns:p14="http://schemas.microsoft.com/office/powerpoint/2010/main" val="3997912317"/>
      </p:ext>
    </p:extLst>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03696D-7370-45B1-9AAB-9481CF2A0FC0}" type="datetime1">
              <a:rPr lang="en-US" smtClean="0">
                <a:solidFill>
                  <a:prstClr val="black">
                    <a:tint val="75000"/>
                  </a:prstClr>
                </a:solidFill>
              </a:rPr>
              <a:t>1/25/2024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F793D25-6BCC-447B-A8BD-2D688D0826A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890268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4A268C7-6364-4D2C-B7E8-546745B4E61A}" type="datetime1">
              <a:rPr lang="en-US" smtClean="0">
                <a:solidFill>
                  <a:prstClr val="black">
                    <a:tint val="75000"/>
                  </a:prstClr>
                </a:solidFill>
              </a:rPr>
              <a:t>1/25/2024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F793D25-6BCC-447B-A8BD-2D688D0826A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653172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01E693-6848-464C-BA63-5D6356D5C9B4}" type="datetime1">
              <a:rPr lang="en-US" smtClean="0">
                <a:solidFill>
                  <a:prstClr val="black"/>
                </a:solidFill>
              </a:rPr>
              <a:t>1/25/2024</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F793D25-6BCC-447B-A8BD-2D688D0826AC}"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1751735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0" y="0"/>
            <a:ext cx="4572000" cy="640080"/>
          </a:xfrm>
          <a:prstGeom prst="rect">
            <a:avLst/>
          </a:prstGeom>
        </p:spPr>
        <p:txBody>
          <a:bodyPr lIns="18288" tIns="18288" rIns="18288" bIns="18288" anchor="ctr" anchorCtr="0">
            <a:normAutofit/>
          </a:bodyPr>
          <a:lstStyle>
            <a:lvl1pPr algn="ctr">
              <a:defRPr sz="2400" b="1" i="1" baseline="0">
                <a:solidFill>
                  <a:schemeClr val="tx1"/>
                </a:solidFill>
                <a:effectLst>
                  <a:outerShdw blurRad="38100" dist="38100" dir="2700000" algn="tl">
                    <a:srgbClr val="000000">
                      <a:alpha val="43137"/>
                    </a:srgbClr>
                  </a:outerShdw>
                </a:effectLst>
                <a:latin typeface="+mj-lt"/>
              </a:defRPr>
            </a:lvl1pPr>
          </a:lstStyle>
          <a:p>
            <a:r>
              <a:rPr lang="en-US"/>
              <a:t>Title (Calibri, 24, Bold)</a:t>
            </a:r>
          </a:p>
        </p:txBody>
      </p:sp>
    </p:spTree>
    <p:extLst>
      <p:ext uri="{BB962C8B-B14F-4D97-AF65-F5344CB8AC3E}">
        <p14:creationId xmlns:p14="http://schemas.microsoft.com/office/powerpoint/2010/main" val="3745421724"/>
      </p:ext>
    </p:extLst>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E44B9A4-24B0-40FB-BB28-73F77FBB023F}" type="datetime1">
              <a:rPr lang="en-US" smtClean="0">
                <a:solidFill>
                  <a:prstClr val="black"/>
                </a:solidFill>
              </a:rPr>
              <a:t>1/25/2024</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F793D25-6BCC-447B-A8BD-2D688D0826AC}"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3429516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_AO">
    <p:spTree>
      <p:nvGrpSpPr>
        <p:cNvPr id="1" name=""/>
        <p:cNvGrpSpPr/>
        <p:nvPr/>
      </p:nvGrpSpPr>
      <p:grpSpPr>
        <a:xfrm>
          <a:off x="0" y="0"/>
          <a:ext cx="0" cy="0"/>
          <a:chOff x="0" y="0"/>
          <a:chExt cx="0" cy="0"/>
        </a:xfrm>
      </p:grpSpPr>
      <p:sp>
        <p:nvSpPr>
          <p:cNvPr id="2" name="Title 1"/>
          <p:cNvSpPr>
            <a:spLocks noGrp="1"/>
          </p:cNvSpPr>
          <p:nvPr>
            <p:ph type="title"/>
          </p:nvPr>
        </p:nvSpPr>
        <p:spPr>
          <a:xfrm>
            <a:off x="457200" y="208378"/>
            <a:ext cx="8229600" cy="563562"/>
          </a:xfrm>
          <a:prstGeom prst="rect">
            <a:avLst/>
          </a:prstGeom>
        </p:spPr>
        <p:txBody>
          <a:bodyPr/>
          <a:lstStyle>
            <a:lvl1pPr algn="ctr">
              <a:defRPr sz="2400"/>
            </a:lvl1pPr>
          </a:lstStyle>
          <a:p>
            <a:r>
              <a:rPr lang="en-US"/>
              <a:t>Click to edit Master title style</a:t>
            </a:r>
          </a:p>
        </p:txBody>
      </p:sp>
      <p:sp>
        <p:nvSpPr>
          <p:cNvPr id="3" name="Date Placeholder 2"/>
          <p:cNvSpPr>
            <a:spLocks noGrp="1"/>
          </p:cNvSpPr>
          <p:nvPr>
            <p:ph type="dt" sz="half" idx="10"/>
          </p:nvPr>
        </p:nvSpPr>
        <p:spPr/>
        <p:txBody>
          <a:bodyPr/>
          <a:lstStyle/>
          <a:p>
            <a:fld id="{814C10C4-6043-4BCC-A43B-EDBB3757FE50}" type="datetime1">
              <a:rPr lang="en-US" smtClean="0">
                <a:solidFill>
                  <a:prstClr val="black">
                    <a:tint val="75000"/>
                  </a:prstClr>
                </a:solidFill>
              </a:rPr>
              <a:t>1/25/2024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46A97A5-F07B-46B5-9DC7-4B59A35B457C}" type="slidenum">
              <a:rPr lang="en-US" smtClean="0">
                <a:solidFill>
                  <a:prstClr val="black">
                    <a:tint val="75000"/>
                  </a:prstClr>
                </a:solidFill>
              </a:rPr>
              <a:pPr/>
              <a:t>‹#›</a:t>
            </a:fld>
            <a:endParaRPr lang="en-US" dirty="0">
              <a:solidFill>
                <a:prstClr val="black">
                  <a:tint val="75000"/>
                </a:prstClr>
              </a:solidFill>
            </a:endParaRPr>
          </a:p>
        </p:txBody>
      </p:sp>
      <p:sp>
        <p:nvSpPr>
          <p:cNvPr id="7" name="Content Placeholder 11"/>
          <p:cNvSpPr>
            <a:spLocks noGrp="1"/>
          </p:cNvSpPr>
          <p:nvPr>
            <p:ph sz="quarter" idx="15" hasCustomPrompt="1"/>
          </p:nvPr>
        </p:nvSpPr>
        <p:spPr>
          <a:xfrm>
            <a:off x="416404" y="6717506"/>
            <a:ext cx="1874043" cy="155448"/>
          </a:xfrm>
          <a:prstGeom prst="rect">
            <a:avLst/>
          </a:prstGeom>
        </p:spPr>
        <p:txBody>
          <a:bodyPr lIns="0" tIns="0" rIns="0" bIns="0">
            <a:noAutofit/>
          </a:bodyPr>
          <a:lstStyle>
            <a:lvl1pPr marL="0" indent="0">
              <a:buNone/>
              <a:defRPr sz="1000">
                <a:solidFill>
                  <a:schemeClr val="bg1"/>
                </a:solidFill>
              </a:defRPr>
            </a:lvl1pPr>
            <a:lvl2pPr marL="457200" indent="0">
              <a:buFont typeface="+mj-lt"/>
              <a:buNone/>
              <a:defRPr sz="1000"/>
            </a:lvl2pPr>
            <a:lvl3pPr marL="914400" indent="0">
              <a:buNone/>
              <a:defRPr sz="1000"/>
            </a:lvl3pPr>
            <a:lvl4pPr marL="1371600" indent="0">
              <a:buFont typeface="+mj-lt"/>
              <a:buNone/>
              <a:defRPr sz="1000"/>
            </a:lvl4pPr>
            <a:lvl5pPr marL="1828800" indent="0">
              <a:buNone/>
              <a:defRPr sz="1000"/>
            </a:lvl5pPr>
          </a:lstStyle>
          <a:p>
            <a:pPr lvl="0"/>
            <a:r>
              <a:rPr lang="en-US"/>
              <a:t>DDHHHHMMMYY</a:t>
            </a:r>
          </a:p>
        </p:txBody>
      </p:sp>
    </p:spTree>
    <p:extLst>
      <p:ext uri="{BB962C8B-B14F-4D97-AF65-F5344CB8AC3E}">
        <p14:creationId xmlns:p14="http://schemas.microsoft.com/office/powerpoint/2010/main" val="4439179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Title&amp;Content_AO">
    <p:spTree>
      <p:nvGrpSpPr>
        <p:cNvPr id="1" name=""/>
        <p:cNvGrpSpPr/>
        <p:nvPr/>
      </p:nvGrpSpPr>
      <p:grpSpPr>
        <a:xfrm>
          <a:off x="0" y="0"/>
          <a:ext cx="0" cy="0"/>
          <a:chOff x="0" y="0"/>
          <a:chExt cx="0" cy="0"/>
        </a:xfrm>
      </p:grpSpPr>
      <p:sp>
        <p:nvSpPr>
          <p:cNvPr id="2" name="Title 1"/>
          <p:cNvSpPr>
            <a:spLocks noGrp="1"/>
          </p:cNvSpPr>
          <p:nvPr>
            <p:ph type="title"/>
          </p:nvPr>
        </p:nvSpPr>
        <p:spPr>
          <a:xfrm>
            <a:off x="457200" y="208378"/>
            <a:ext cx="8229600" cy="563562"/>
          </a:xfrm>
          <a:prstGeom prst="rect">
            <a:avLst/>
          </a:prstGeom>
        </p:spPr>
        <p:txBody>
          <a:bodyPr/>
          <a:lstStyle>
            <a:lvl1pPr algn="ctr">
              <a:defRPr sz="2400" u="none"/>
            </a:lvl1pPr>
          </a:lstStyle>
          <a:p>
            <a:r>
              <a:rPr lang="en-US"/>
              <a:t>Click to edit Master title style</a:t>
            </a:r>
          </a:p>
        </p:txBody>
      </p:sp>
      <p:sp>
        <p:nvSpPr>
          <p:cNvPr id="3" name="Date Placeholder 2"/>
          <p:cNvSpPr>
            <a:spLocks noGrp="1"/>
          </p:cNvSpPr>
          <p:nvPr>
            <p:ph type="dt" sz="half" idx="10"/>
          </p:nvPr>
        </p:nvSpPr>
        <p:spPr/>
        <p:txBody>
          <a:bodyPr/>
          <a:lstStyle/>
          <a:p>
            <a:fld id="{D1D33958-9121-4506-8C59-8F14F6EAC386}" type="datetime1">
              <a:rPr lang="en-US" smtClean="0">
                <a:solidFill>
                  <a:prstClr val="black">
                    <a:tint val="75000"/>
                  </a:prstClr>
                </a:solidFill>
              </a:rPr>
              <a:t>1/25/2024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346A97A5-F07B-46B5-9DC7-4B59A35B457C}" type="slidenum">
              <a:rPr lang="en-US" smtClean="0">
                <a:solidFill>
                  <a:prstClr val="black">
                    <a:tint val="75000"/>
                  </a:prstClr>
                </a:solidFill>
              </a:rPr>
              <a:pPr/>
              <a:t>‹#›</a:t>
            </a:fld>
            <a:endParaRPr lang="en-US" dirty="0">
              <a:solidFill>
                <a:prstClr val="black">
                  <a:tint val="75000"/>
                </a:prstClr>
              </a:solidFill>
            </a:endParaRPr>
          </a:p>
        </p:txBody>
      </p:sp>
      <p:sp>
        <p:nvSpPr>
          <p:cNvPr id="10" name="Content Placeholder 2"/>
          <p:cNvSpPr>
            <a:spLocks noGrp="1"/>
          </p:cNvSpPr>
          <p:nvPr>
            <p:ph idx="1"/>
          </p:nvPr>
        </p:nvSpPr>
        <p:spPr>
          <a:xfrm>
            <a:off x="100856" y="822060"/>
            <a:ext cx="8908041" cy="563717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343743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56350"/>
            <a:ext cx="2133600" cy="365125"/>
          </a:xfrm>
          <a:prstGeom prst="rect">
            <a:avLst/>
          </a:prstGeom>
        </p:spPr>
        <p:txBody>
          <a:bodyPr/>
          <a:lstStyle/>
          <a:p>
            <a:fld id="{614CD9E2-0C17-425D-A705-7E6AC19FECF1}" type="datetime1">
              <a:rPr lang="en-US" smtClean="0">
                <a:solidFill>
                  <a:prstClr val="black">
                    <a:tint val="75000"/>
                  </a:prstClr>
                </a:solidFill>
              </a:rPr>
              <a:t>1/25/2024</a:t>
            </a:fld>
            <a:endParaRPr lang="en-US" dirty="0">
              <a:solidFill>
                <a:prstClr val="black">
                  <a:tint val="75000"/>
                </a:prstClr>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8686800" y="6492882"/>
            <a:ext cx="457200" cy="365125"/>
          </a:xfrm>
          <a:prstGeom prst="rect">
            <a:avLst/>
          </a:prstGeom>
        </p:spPr>
        <p:txBody>
          <a:bodyPr/>
          <a:lstStyle/>
          <a:p>
            <a:fld id="{2EE2F7C8-3552-4F90-9657-FF5A8D4A512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700423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a:xfrm>
            <a:off x="8686800" y="6492882"/>
            <a:ext cx="457200" cy="365125"/>
          </a:xfrm>
          <a:prstGeom prst="rect">
            <a:avLst/>
          </a:prstGeom>
        </p:spPr>
        <p:txBody>
          <a:bodyPr/>
          <a:lstStyle/>
          <a:p>
            <a:fld id="{01F288AE-1A0B-479E-AB32-116F4187E394}"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7400700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488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Slide Number Placeholder 1"/>
          <p:cNvSpPr>
            <a:spLocks noGrp="1"/>
          </p:cNvSpPr>
          <p:nvPr>
            <p:ph type="sldNum" sz="quarter" idx="4"/>
          </p:nvPr>
        </p:nvSpPr>
        <p:spPr>
          <a:xfrm>
            <a:off x="8698732" y="6487679"/>
            <a:ext cx="445268" cy="365125"/>
          </a:xfrm>
          <a:prstGeom prst="rect">
            <a:avLst/>
          </a:prstGeom>
        </p:spPr>
        <p:txBody>
          <a:bodyPr vert="horz" lIns="91440" tIns="45720" rIns="91440" bIns="45720" rtlCol="0" anchor="ctr"/>
          <a:lstStyle>
            <a:lvl1pPr algn="ctr">
              <a:defRPr sz="1050" b="1">
                <a:solidFill>
                  <a:schemeClr val="tx1"/>
                </a:solidFill>
              </a:defRPr>
            </a:lvl1pPr>
          </a:lstStyle>
          <a:p>
            <a:fld id="{9A150B3A-A78F-4258-8E08-A23A146A2578}" type="slidenum">
              <a:rPr lang="en-US" smtClean="0">
                <a:solidFill>
                  <a:prstClr val="black"/>
                </a:solidFill>
              </a:rPr>
              <a:pPr/>
              <a:t>‹#›</a:t>
            </a:fld>
            <a:endParaRPr lang="en-US" dirty="0">
              <a:solidFill>
                <a:prstClr val="black"/>
              </a:solidFill>
            </a:endParaRPr>
          </a:p>
        </p:txBody>
      </p:sp>
      <p:sp>
        <p:nvSpPr>
          <p:cNvPr id="3" name="Content Placeholder 2"/>
          <p:cNvSpPr>
            <a:spLocks noGrp="1"/>
          </p:cNvSpPr>
          <p:nvPr>
            <p:ph sz="half" idx="1"/>
          </p:nvPr>
        </p:nvSpPr>
        <p:spPr>
          <a:xfrm>
            <a:off x="228600" y="677784"/>
            <a:ext cx="8686800" cy="5669280"/>
          </a:xfrm>
          <a:prstGeom prst="rect">
            <a:avLst/>
          </a:prstGeom>
        </p:spPr>
        <p:txBody>
          <a:bodyPr/>
          <a:lstStyle>
            <a:lvl1pPr>
              <a:defRPr sz="2800">
                <a:latin typeface="+mj-lt"/>
              </a:defRPr>
            </a:lvl1pPr>
            <a:lvl2pPr>
              <a:defRPr sz="2400">
                <a:latin typeface="+mj-lt"/>
              </a:defRPr>
            </a:lvl2pPr>
            <a:lvl3pPr>
              <a:defRPr sz="2000">
                <a:latin typeface="+mj-lt"/>
              </a:defRPr>
            </a:lvl3pPr>
            <a:lvl4pPr>
              <a:defRPr sz="1800">
                <a:latin typeface="+mj-lt"/>
              </a:defRPr>
            </a:lvl4pPr>
            <a:lvl5pPr>
              <a:defRPr sz="1800">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1"/>
          <p:cNvSpPr>
            <a:spLocks noGrp="1"/>
          </p:cNvSpPr>
          <p:nvPr>
            <p:ph type="title" hasCustomPrompt="1"/>
          </p:nvPr>
        </p:nvSpPr>
        <p:spPr>
          <a:xfrm>
            <a:off x="4572000" y="0"/>
            <a:ext cx="4572000" cy="640080"/>
          </a:xfrm>
          <a:prstGeom prst="rect">
            <a:avLst/>
          </a:prstGeom>
        </p:spPr>
        <p:txBody>
          <a:bodyPr lIns="18288" tIns="18288" rIns="18288" bIns="18288" anchor="ctr" anchorCtr="0">
            <a:normAutofit/>
          </a:bodyPr>
          <a:lstStyle>
            <a:lvl1pPr algn="ctr">
              <a:defRPr sz="2800" b="1" i="1" baseline="0">
                <a:solidFill>
                  <a:schemeClr val="tx1"/>
                </a:solidFill>
                <a:effectLst>
                  <a:outerShdw blurRad="38100" dist="38100" dir="2700000" algn="tl">
                    <a:srgbClr val="000000">
                      <a:alpha val="43137"/>
                    </a:srgbClr>
                  </a:outerShdw>
                </a:effectLst>
                <a:latin typeface="+mj-lt"/>
              </a:defRPr>
            </a:lvl1pPr>
          </a:lstStyle>
          <a:p>
            <a:r>
              <a:rPr lang="en-US"/>
              <a:t>Title (Calibri, 32, Bold)</a:t>
            </a:r>
          </a:p>
        </p:txBody>
      </p:sp>
    </p:spTree>
    <p:extLst>
      <p:ext uri="{BB962C8B-B14F-4D97-AF65-F5344CB8AC3E}">
        <p14:creationId xmlns:p14="http://schemas.microsoft.com/office/powerpoint/2010/main" val="2376237311"/>
      </p:ext>
    </p:extLst>
  </p:cSld>
  <p:clrMapOvr>
    <a:masterClrMapping/>
  </p:clrMapOvr>
  <p:transition spd="med">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024128" y="76200"/>
            <a:ext cx="7104888" cy="863498"/>
          </a:xfrm>
          <a:prstGeom prst="rect">
            <a:avLst/>
          </a:prstGeom>
        </p:spPr>
        <p:txBody>
          <a:bodyPr rtlCol="0" anchor="ctr">
            <a:normAutofit/>
          </a:bodyPr>
          <a:lstStyle>
            <a:lvl1pPr>
              <a:defRPr sz="3600">
                <a:effectLst>
                  <a:outerShdw blurRad="38100" dist="38100" dir="2700000" algn="tl">
                    <a:srgbClr val="000000">
                      <a:alpha val="43137"/>
                    </a:srgbClr>
                  </a:outerShdw>
                </a:effectLst>
              </a:defRPr>
            </a:lvl1pPr>
          </a:lstStyle>
          <a:p>
            <a:endParaRPr lang="en-US"/>
          </a:p>
        </p:txBody>
      </p:sp>
    </p:spTree>
    <p:extLst>
      <p:ext uri="{BB962C8B-B14F-4D97-AF65-F5344CB8AC3E}">
        <p14:creationId xmlns:p14="http://schemas.microsoft.com/office/powerpoint/2010/main" val="41543525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55335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8686800" y="6492880"/>
            <a:ext cx="457200" cy="365125"/>
          </a:xfrm>
          <a:prstGeom prst="rect">
            <a:avLst/>
          </a:prstGeom>
        </p:spPr>
        <p:txBody>
          <a:bodyPr/>
          <a:lstStyle/>
          <a:p>
            <a:fld id="{01F288AE-1A0B-479E-AB32-116F4187E394}"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596563956"/>
      </p:ext>
    </p:extLst>
  </p:cSld>
  <p:clrMapOvr>
    <a:masterClrMapping/>
  </p:clrMapOvr>
  <p:transition spd="med">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685800" y="457202"/>
            <a:ext cx="7772400" cy="1470025"/>
          </a:xfrm>
          <a:prstGeom prst="rect">
            <a:avLst/>
          </a:prstGeom>
        </p:spPr>
        <p:txBody>
          <a:bodyPr/>
          <a:lstStyle>
            <a:lvl1pPr algn="ctr">
              <a:defRPr sz="2400" b="1" u="none"/>
            </a:lvl1pPr>
          </a:lstStyle>
          <a:p>
            <a:r>
              <a:rPr lang="en-US"/>
              <a:t>Click to edit Master title style</a:t>
            </a:r>
          </a:p>
        </p:txBody>
      </p:sp>
      <p:sp>
        <p:nvSpPr>
          <p:cNvPr id="8" name="Subtitle 2"/>
          <p:cNvSpPr>
            <a:spLocks noGrp="1"/>
          </p:cNvSpPr>
          <p:nvPr>
            <p:ph type="subTitle" idx="1"/>
          </p:nvPr>
        </p:nvSpPr>
        <p:spPr>
          <a:xfrm>
            <a:off x="1371600" y="5334000"/>
            <a:ext cx="6400800" cy="609600"/>
          </a:xfrm>
          <a:prstGeom prst="rect">
            <a:avLst/>
          </a:prstGeom>
        </p:spPr>
        <p:txBody>
          <a:bodyPr anchor="ctr">
            <a:normAutofit/>
          </a:bodyPr>
          <a:lstStyle>
            <a:lvl1pPr marL="0" indent="0" algn="ctr">
              <a:buNone/>
              <a:defRPr sz="1500" b="1">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23274583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6_Title_AO">
    <p:spTree>
      <p:nvGrpSpPr>
        <p:cNvPr id="1" name=""/>
        <p:cNvGrpSpPr/>
        <p:nvPr/>
      </p:nvGrpSpPr>
      <p:grpSpPr>
        <a:xfrm>
          <a:off x="0" y="0"/>
          <a:ext cx="0" cy="0"/>
          <a:chOff x="0" y="0"/>
          <a:chExt cx="0" cy="0"/>
        </a:xfrm>
      </p:grpSpPr>
      <p:sp>
        <p:nvSpPr>
          <p:cNvPr id="2" name="Title 1"/>
          <p:cNvSpPr>
            <a:spLocks noGrp="1"/>
          </p:cNvSpPr>
          <p:nvPr>
            <p:ph type="title"/>
          </p:nvPr>
        </p:nvSpPr>
        <p:spPr>
          <a:xfrm>
            <a:off x="457200" y="208378"/>
            <a:ext cx="8229600" cy="563562"/>
          </a:xfrm>
          <a:prstGeom prst="rect">
            <a:avLst/>
          </a:prstGeom>
        </p:spPr>
        <p:txBody>
          <a:bodyPr/>
          <a:lstStyle>
            <a:lvl1pPr algn="ctr">
              <a:defRPr sz="1800"/>
            </a:lvl1pPr>
          </a:lstStyle>
          <a:p>
            <a:r>
              <a:rPr lang="en-US"/>
              <a:t>Click to edit Master title style</a:t>
            </a:r>
          </a:p>
        </p:txBody>
      </p:sp>
      <p:sp>
        <p:nvSpPr>
          <p:cNvPr id="3" name="Date Placeholder 2"/>
          <p:cNvSpPr>
            <a:spLocks noGrp="1"/>
          </p:cNvSpPr>
          <p:nvPr>
            <p:ph type="dt" sz="half" idx="10"/>
          </p:nvPr>
        </p:nvSpPr>
        <p:spPr/>
        <p:txBody>
          <a:bodyPr/>
          <a:lstStyle/>
          <a:p>
            <a:fld id="{6F4EF09F-8D9E-462A-B366-2B240C280A0D}" type="datetime1">
              <a:rPr lang="en-US" smtClean="0">
                <a:solidFill>
                  <a:prstClr val="black">
                    <a:tint val="75000"/>
                  </a:prstClr>
                </a:solidFill>
              </a:rPr>
              <a:t>1/25/2024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2"/>
            <a:ext cx="2133600" cy="365125"/>
          </a:xfrm>
          <a:prstGeom prst="rect">
            <a:avLst/>
          </a:prstGeom>
        </p:spPr>
        <p:txBody>
          <a:bodyPr/>
          <a:lstStyle/>
          <a:p>
            <a:fld id="{346A97A5-F07B-46B5-9DC7-4B59A35B457C}" type="slidenum">
              <a:rPr lang="en-US" smtClean="0">
                <a:solidFill>
                  <a:prstClr val="black">
                    <a:tint val="75000"/>
                  </a:prstClr>
                </a:solidFill>
              </a:rPr>
              <a:pPr/>
              <a:t>‹#›</a:t>
            </a:fld>
            <a:endParaRPr lang="en-US" dirty="0">
              <a:solidFill>
                <a:prstClr val="black">
                  <a:tint val="75000"/>
                </a:prstClr>
              </a:solidFill>
            </a:endParaRPr>
          </a:p>
        </p:txBody>
      </p:sp>
      <p:sp>
        <p:nvSpPr>
          <p:cNvPr id="8" name="Content Placeholder 11"/>
          <p:cNvSpPr>
            <a:spLocks noGrp="1"/>
          </p:cNvSpPr>
          <p:nvPr>
            <p:ph sz="quarter" idx="15" hasCustomPrompt="1"/>
          </p:nvPr>
        </p:nvSpPr>
        <p:spPr>
          <a:xfrm>
            <a:off x="416405" y="6717506"/>
            <a:ext cx="1874043" cy="155448"/>
          </a:xfrm>
          <a:prstGeom prst="rect">
            <a:avLst/>
          </a:prstGeom>
        </p:spPr>
        <p:txBody>
          <a:bodyPr lIns="0" tIns="0" rIns="0" bIns="0">
            <a:noAutofit/>
          </a:bodyPr>
          <a:lstStyle>
            <a:lvl1pPr marL="0" indent="0">
              <a:buNone/>
              <a:defRPr sz="750">
                <a:solidFill>
                  <a:schemeClr val="bg1"/>
                </a:solidFill>
              </a:defRPr>
            </a:lvl1pPr>
            <a:lvl2pPr marL="342900" indent="0">
              <a:buFont typeface="+mj-lt"/>
              <a:buNone/>
              <a:defRPr sz="750"/>
            </a:lvl2pPr>
            <a:lvl3pPr marL="685800" indent="0">
              <a:buNone/>
              <a:defRPr sz="750"/>
            </a:lvl3pPr>
            <a:lvl4pPr marL="1028700" indent="0">
              <a:buFont typeface="+mj-lt"/>
              <a:buNone/>
              <a:defRPr sz="750"/>
            </a:lvl4pPr>
            <a:lvl5pPr marL="1371600" indent="0">
              <a:buNone/>
              <a:defRPr sz="750"/>
            </a:lvl5pPr>
          </a:lstStyle>
          <a:p>
            <a:pPr lvl="0"/>
            <a:r>
              <a:rPr lang="en-US"/>
              <a:t>24JUL18</a:t>
            </a:r>
          </a:p>
        </p:txBody>
      </p:sp>
    </p:spTree>
    <p:extLst>
      <p:ext uri="{BB962C8B-B14F-4D97-AF65-F5344CB8AC3E}">
        <p14:creationId xmlns:p14="http://schemas.microsoft.com/office/powerpoint/2010/main" val="15768228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Blank with Title">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a:t>Click to edit Master title style</a:t>
            </a:r>
          </a:p>
        </p:txBody>
      </p:sp>
      <p:sp>
        <p:nvSpPr>
          <p:cNvPr id="2" name="Footer Placeholder 1"/>
          <p:cNvSpPr>
            <a:spLocks noGrp="1"/>
          </p:cNvSpPr>
          <p:nvPr>
            <p:ph type="ftr" sz="quarter" idx="10"/>
          </p:nvPr>
        </p:nvSpPr>
        <p:spPr/>
        <p:txBody>
          <a:bodyPr/>
          <a:lstStyle/>
          <a:p>
            <a:endParaRPr lang="en-US" dirty="0">
              <a:solidFill>
                <a:srgbClr val="000000"/>
              </a:solidFill>
            </a:endParaRPr>
          </a:p>
        </p:txBody>
      </p:sp>
      <p:sp>
        <p:nvSpPr>
          <p:cNvPr id="7" name="Slide Number Placeholder 6"/>
          <p:cNvSpPr>
            <a:spLocks noGrp="1"/>
          </p:cNvSpPr>
          <p:nvPr>
            <p:ph type="sldNum" sz="quarter" idx="11"/>
          </p:nvPr>
        </p:nvSpPr>
        <p:spPr/>
        <p:txBody>
          <a:bodyPr/>
          <a:lstStyle/>
          <a:p>
            <a:fld id="{890DBE7D-CB5A-4B24-AEF7-B19CDF9726E4}"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004726095"/>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8716953" y="6482367"/>
            <a:ext cx="426427" cy="365125"/>
          </a:xfrm>
          <a:prstGeom prst="rect">
            <a:avLst/>
          </a:prstGeom>
        </p:spPr>
        <p:txBody>
          <a:bodyPr vert="horz" lIns="91440" tIns="45720" rIns="91440" bIns="45720" rtlCol="0" anchor="ctr"/>
          <a:lstStyle>
            <a:lvl1pPr algn="ctr">
              <a:defRPr sz="1050" b="1">
                <a:solidFill>
                  <a:schemeClr val="tx1"/>
                </a:solidFill>
              </a:defRPr>
            </a:lvl1pPr>
          </a:lstStyle>
          <a:p>
            <a:fld id="{95ED77ED-D838-45B1-B9A3-C296AD850D3F}"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46298203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8686800" y="6492880"/>
            <a:ext cx="457200" cy="365125"/>
          </a:xfrm>
          <a:prstGeom prst="rect">
            <a:avLst/>
          </a:prstGeom>
        </p:spPr>
        <p:txBody>
          <a:bodyPr/>
          <a:lstStyle/>
          <a:p>
            <a:fld id="{01F288AE-1A0B-479E-AB32-116F4187E394}" type="slidenum">
              <a:rPr lang="en-US" smtClean="0">
                <a:solidFill>
                  <a:prstClr val="black"/>
                </a:solidFill>
              </a:rPr>
              <a:pPr/>
              <a:t>‹#›</a:t>
            </a:fld>
            <a:endParaRPr lang="en-US" dirty="0">
              <a:solidFill>
                <a:prstClr val="black"/>
              </a:solidFill>
            </a:endParaRPr>
          </a:p>
        </p:txBody>
      </p:sp>
      <p:sp>
        <p:nvSpPr>
          <p:cNvPr id="4" name="Title 1"/>
          <p:cNvSpPr>
            <a:spLocks noGrp="1"/>
          </p:cNvSpPr>
          <p:nvPr>
            <p:ph type="title" hasCustomPrompt="1"/>
          </p:nvPr>
        </p:nvSpPr>
        <p:spPr>
          <a:xfrm>
            <a:off x="4572000" y="0"/>
            <a:ext cx="4572000" cy="640080"/>
          </a:xfrm>
          <a:prstGeom prst="rect">
            <a:avLst/>
          </a:prstGeom>
        </p:spPr>
        <p:txBody>
          <a:bodyPr lIns="18288" tIns="18288" rIns="18288" bIns="18288" anchor="ctr" anchorCtr="0">
            <a:normAutofit/>
          </a:bodyPr>
          <a:lstStyle>
            <a:lvl1pPr algn="ctr">
              <a:defRPr sz="2800" b="1" i="1" baseline="0">
                <a:solidFill>
                  <a:schemeClr val="tx1"/>
                </a:solidFill>
                <a:effectLst>
                  <a:outerShdw blurRad="38100" dist="38100" dir="2700000" algn="tl">
                    <a:srgbClr val="000000">
                      <a:alpha val="43137"/>
                    </a:srgbClr>
                  </a:outerShdw>
                </a:effectLst>
                <a:latin typeface="+mj-lt"/>
              </a:defRPr>
            </a:lvl1pPr>
          </a:lstStyle>
          <a:p>
            <a:r>
              <a:rPr lang="en-US"/>
              <a:t>Title (Calibri, 32, Bold)</a:t>
            </a:r>
          </a:p>
        </p:txBody>
      </p:sp>
    </p:spTree>
    <p:extLst>
      <p:ext uri="{BB962C8B-B14F-4D97-AF65-F5344CB8AC3E}">
        <p14:creationId xmlns:p14="http://schemas.microsoft.com/office/powerpoint/2010/main" val="3114258953"/>
      </p:ext>
    </p:extLst>
  </p:cSld>
  <p:clrMapOvr>
    <a:masterClrMapping/>
  </p:clrMapOvr>
  <p:transition spd="med">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Slide Number Placeholder 1"/>
          <p:cNvSpPr>
            <a:spLocks noGrp="1"/>
          </p:cNvSpPr>
          <p:nvPr>
            <p:ph type="sldNum" sz="quarter" idx="4"/>
          </p:nvPr>
        </p:nvSpPr>
        <p:spPr>
          <a:xfrm>
            <a:off x="8698732" y="6487679"/>
            <a:ext cx="445268" cy="365125"/>
          </a:xfrm>
          <a:prstGeom prst="rect">
            <a:avLst/>
          </a:prstGeom>
        </p:spPr>
        <p:txBody>
          <a:bodyPr vert="horz" lIns="91440" tIns="45720" rIns="91440" bIns="45720" rtlCol="0" anchor="ctr"/>
          <a:lstStyle>
            <a:lvl1pPr algn="ctr">
              <a:defRPr sz="1050" b="1">
                <a:solidFill>
                  <a:schemeClr val="tx1"/>
                </a:solidFill>
              </a:defRPr>
            </a:lvl1pPr>
          </a:lstStyle>
          <a:p>
            <a:fld id="{9A150B3A-A78F-4258-8E08-A23A146A2578}" type="slidenum">
              <a:rPr lang="en-US" smtClean="0">
                <a:solidFill>
                  <a:prstClr val="black"/>
                </a:solidFill>
              </a:rPr>
              <a:pPr/>
              <a:t>‹#›</a:t>
            </a:fld>
            <a:endParaRPr lang="en-US" dirty="0">
              <a:solidFill>
                <a:prstClr val="black"/>
              </a:solidFill>
            </a:endParaRPr>
          </a:p>
        </p:txBody>
      </p:sp>
      <p:sp>
        <p:nvSpPr>
          <p:cNvPr id="3" name="Content Placeholder 2"/>
          <p:cNvSpPr>
            <a:spLocks noGrp="1"/>
          </p:cNvSpPr>
          <p:nvPr>
            <p:ph sz="half" idx="1"/>
          </p:nvPr>
        </p:nvSpPr>
        <p:spPr>
          <a:xfrm>
            <a:off x="228600" y="677784"/>
            <a:ext cx="8686800" cy="5669280"/>
          </a:xfrm>
          <a:prstGeom prst="rect">
            <a:avLst/>
          </a:prstGeom>
        </p:spPr>
        <p:txBody>
          <a:bodyPr/>
          <a:lstStyle>
            <a:lvl1pPr>
              <a:defRPr sz="2800">
                <a:latin typeface="+mj-lt"/>
              </a:defRPr>
            </a:lvl1pPr>
            <a:lvl2pPr>
              <a:defRPr sz="2400">
                <a:latin typeface="+mj-lt"/>
              </a:defRPr>
            </a:lvl2pPr>
            <a:lvl3pPr>
              <a:defRPr sz="2000">
                <a:latin typeface="+mj-lt"/>
              </a:defRPr>
            </a:lvl3pPr>
            <a:lvl4pPr>
              <a:defRPr sz="1800">
                <a:latin typeface="+mj-lt"/>
              </a:defRPr>
            </a:lvl4pPr>
            <a:lvl5pPr>
              <a:defRPr sz="1800">
                <a:latin typeface="+mj-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1"/>
          <p:cNvSpPr>
            <a:spLocks noGrp="1"/>
          </p:cNvSpPr>
          <p:nvPr>
            <p:ph type="title" hasCustomPrompt="1"/>
          </p:nvPr>
        </p:nvSpPr>
        <p:spPr>
          <a:xfrm>
            <a:off x="4572000" y="0"/>
            <a:ext cx="4572000" cy="640080"/>
          </a:xfrm>
          <a:prstGeom prst="rect">
            <a:avLst/>
          </a:prstGeom>
        </p:spPr>
        <p:txBody>
          <a:bodyPr lIns="18288" tIns="18288" rIns="18288" bIns="18288" anchor="ctr" anchorCtr="0">
            <a:normAutofit/>
          </a:bodyPr>
          <a:lstStyle>
            <a:lvl1pPr algn="ctr">
              <a:defRPr sz="2800" b="1" i="1" baseline="0">
                <a:solidFill>
                  <a:schemeClr val="tx1"/>
                </a:solidFill>
                <a:effectLst>
                  <a:outerShdw blurRad="38100" dist="38100" dir="2700000" algn="tl">
                    <a:srgbClr val="000000">
                      <a:alpha val="43137"/>
                    </a:srgbClr>
                  </a:outerShdw>
                </a:effectLst>
                <a:latin typeface="+mj-lt"/>
              </a:defRPr>
            </a:lvl1pPr>
          </a:lstStyle>
          <a:p>
            <a:r>
              <a:rPr lang="en-US"/>
              <a:t>Title (Calibri, 32, Bold)</a:t>
            </a:r>
          </a:p>
        </p:txBody>
      </p:sp>
    </p:spTree>
    <p:extLst>
      <p:ext uri="{BB962C8B-B14F-4D97-AF65-F5344CB8AC3E}">
        <p14:creationId xmlns:p14="http://schemas.microsoft.com/office/powerpoint/2010/main" val="316736048"/>
      </p:ext>
    </p:extLst>
  </p:cSld>
  <p:clrMapOvr>
    <a:masterClrMapping/>
  </p:clrMapOvr>
  <p:transition spd="med">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617FF8-B219-470F-9BF5-926E04F70457}" type="datetime1">
              <a:rPr lang="en-US" smtClean="0">
                <a:solidFill>
                  <a:prstClr val="black">
                    <a:tint val="75000"/>
                  </a:prstClr>
                </a:solidFill>
              </a:rPr>
              <a:t>1/25/2024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F793D25-6BCC-447B-A8BD-2D688D0826A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18902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E99938-0953-45FA-A261-B0F40A164146}" type="datetime1">
              <a:rPr lang="en-US" smtClean="0">
                <a:solidFill>
                  <a:prstClr val="black">
                    <a:tint val="75000"/>
                  </a:prstClr>
                </a:solidFill>
              </a:rPr>
              <a:t>1/25/2024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F793D25-6BCC-447B-A8BD-2D688D0826A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614349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8D14A48-9192-4820-A589-11AC14921139}" type="datetime1">
              <a:rPr lang="en-US" smtClean="0">
                <a:solidFill>
                  <a:prstClr val="black">
                    <a:tint val="75000"/>
                  </a:prstClr>
                </a:solidFill>
              </a:rPr>
              <a:t>1/25/2024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F793D25-6BCC-447B-A8BD-2D688D0826A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2277462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F7C1B64-3DA2-4CC8-83E8-86D23CF0896F}" type="datetime1">
              <a:rPr lang="en-US" smtClean="0">
                <a:solidFill>
                  <a:prstClr val="black"/>
                </a:solidFill>
              </a:rPr>
              <a:t>1/25/2024</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F793D25-6BCC-447B-A8BD-2D688D0826AC}"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16586293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0" y="0"/>
            <a:ext cx="4572000" cy="640080"/>
          </a:xfrm>
          <a:prstGeom prst="rect">
            <a:avLst/>
          </a:prstGeom>
        </p:spPr>
        <p:txBody>
          <a:bodyPr lIns="18288" tIns="18288" rIns="18288" bIns="18288" anchor="ctr" anchorCtr="0">
            <a:normAutofit/>
          </a:bodyPr>
          <a:lstStyle>
            <a:lvl1pPr algn="ctr">
              <a:defRPr sz="2400" b="1" i="1" baseline="0">
                <a:solidFill>
                  <a:schemeClr val="tx1"/>
                </a:solidFill>
                <a:effectLst>
                  <a:outerShdw blurRad="38100" dist="38100" dir="2700000" algn="tl">
                    <a:srgbClr val="000000">
                      <a:alpha val="43137"/>
                    </a:srgbClr>
                  </a:outerShdw>
                </a:effectLst>
                <a:latin typeface="+mj-lt"/>
              </a:defRPr>
            </a:lvl1pPr>
          </a:lstStyle>
          <a:p>
            <a:r>
              <a:rPr lang="en-US"/>
              <a:t>Title (Calibri, 24, Bold)</a:t>
            </a:r>
          </a:p>
        </p:txBody>
      </p:sp>
    </p:spTree>
    <p:extLst>
      <p:ext uri="{BB962C8B-B14F-4D97-AF65-F5344CB8AC3E}">
        <p14:creationId xmlns:p14="http://schemas.microsoft.com/office/powerpoint/2010/main" val="3876115924"/>
      </p:ext>
    </p:extLst>
  </p:cSld>
  <p:clrMapOvr>
    <a:masterClrMapping/>
  </p:clrMapOvr>
  <p:transition spd="med">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87E436E-D09C-4BEB-B9EC-45AE040CB962}" type="datetime1">
              <a:rPr lang="en-US" smtClean="0">
                <a:solidFill>
                  <a:prstClr val="black"/>
                </a:solidFill>
              </a:rPr>
              <a:t>1/25/2024</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F793D25-6BCC-447B-A8BD-2D688D0826AC}"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14337456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Title_AO">
    <p:spTree>
      <p:nvGrpSpPr>
        <p:cNvPr id="1" name=""/>
        <p:cNvGrpSpPr/>
        <p:nvPr/>
      </p:nvGrpSpPr>
      <p:grpSpPr>
        <a:xfrm>
          <a:off x="0" y="0"/>
          <a:ext cx="0" cy="0"/>
          <a:chOff x="0" y="0"/>
          <a:chExt cx="0" cy="0"/>
        </a:xfrm>
      </p:grpSpPr>
      <p:sp>
        <p:nvSpPr>
          <p:cNvPr id="2" name="Title 1"/>
          <p:cNvSpPr>
            <a:spLocks noGrp="1"/>
          </p:cNvSpPr>
          <p:nvPr>
            <p:ph type="title"/>
          </p:nvPr>
        </p:nvSpPr>
        <p:spPr>
          <a:xfrm>
            <a:off x="457200" y="208378"/>
            <a:ext cx="8229600" cy="563562"/>
          </a:xfrm>
          <a:prstGeom prst="rect">
            <a:avLst/>
          </a:prstGeom>
        </p:spPr>
        <p:txBody>
          <a:bodyPr/>
          <a:lstStyle>
            <a:lvl1pPr algn="ctr">
              <a:defRPr sz="2400"/>
            </a:lvl1pPr>
          </a:lstStyle>
          <a:p>
            <a:r>
              <a:rPr lang="en-US"/>
              <a:t>Click to edit Master title style</a:t>
            </a:r>
          </a:p>
        </p:txBody>
      </p:sp>
      <p:sp>
        <p:nvSpPr>
          <p:cNvPr id="3" name="Date Placeholder 2"/>
          <p:cNvSpPr>
            <a:spLocks noGrp="1"/>
          </p:cNvSpPr>
          <p:nvPr>
            <p:ph type="dt" sz="half" idx="10"/>
          </p:nvPr>
        </p:nvSpPr>
        <p:spPr/>
        <p:txBody>
          <a:bodyPr/>
          <a:lstStyle/>
          <a:p>
            <a:fld id="{D29354BD-F94D-43B0-97D6-79EFE60C4188}" type="datetime1">
              <a:rPr lang="en-US" smtClean="0">
                <a:solidFill>
                  <a:prstClr val="black">
                    <a:tint val="75000"/>
                  </a:prstClr>
                </a:solidFill>
              </a:rPr>
              <a:t>1/25/2024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346A97A5-F07B-46B5-9DC7-4B59A35B457C}" type="slidenum">
              <a:rPr lang="en-US" smtClean="0">
                <a:solidFill>
                  <a:prstClr val="black">
                    <a:tint val="75000"/>
                  </a:prstClr>
                </a:solidFill>
              </a:rPr>
              <a:pPr/>
              <a:t>‹#›</a:t>
            </a:fld>
            <a:endParaRPr lang="en-US" dirty="0">
              <a:solidFill>
                <a:prstClr val="black">
                  <a:tint val="75000"/>
                </a:prstClr>
              </a:solidFill>
            </a:endParaRPr>
          </a:p>
        </p:txBody>
      </p:sp>
      <p:sp>
        <p:nvSpPr>
          <p:cNvPr id="7" name="Content Placeholder 11"/>
          <p:cNvSpPr>
            <a:spLocks noGrp="1"/>
          </p:cNvSpPr>
          <p:nvPr>
            <p:ph sz="quarter" idx="15" hasCustomPrompt="1"/>
          </p:nvPr>
        </p:nvSpPr>
        <p:spPr>
          <a:xfrm>
            <a:off x="416404" y="6717506"/>
            <a:ext cx="1874043" cy="155448"/>
          </a:xfrm>
          <a:prstGeom prst="rect">
            <a:avLst/>
          </a:prstGeom>
        </p:spPr>
        <p:txBody>
          <a:bodyPr lIns="0" tIns="0" rIns="0" bIns="0">
            <a:noAutofit/>
          </a:bodyPr>
          <a:lstStyle>
            <a:lvl1pPr marL="0" indent="0">
              <a:buNone/>
              <a:defRPr sz="1000">
                <a:solidFill>
                  <a:schemeClr val="bg1"/>
                </a:solidFill>
              </a:defRPr>
            </a:lvl1pPr>
            <a:lvl2pPr marL="457200" indent="0">
              <a:buFont typeface="+mj-lt"/>
              <a:buNone/>
              <a:defRPr sz="1000"/>
            </a:lvl2pPr>
            <a:lvl3pPr marL="914400" indent="0">
              <a:buNone/>
              <a:defRPr sz="1000"/>
            </a:lvl3pPr>
            <a:lvl4pPr marL="1371600" indent="0">
              <a:buFont typeface="+mj-lt"/>
              <a:buNone/>
              <a:defRPr sz="1000"/>
            </a:lvl4pPr>
            <a:lvl5pPr marL="1828800" indent="0">
              <a:buNone/>
              <a:defRPr sz="1000"/>
            </a:lvl5pPr>
          </a:lstStyle>
          <a:p>
            <a:pPr lvl="0"/>
            <a:r>
              <a:rPr lang="en-US"/>
              <a:t>DDHHHHMMMYY</a:t>
            </a:r>
          </a:p>
        </p:txBody>
      </p:sp>
    </p:spTree>
    <p:extLst>
      <p:ext uri="{BB962C8B-B14F-4D97-AF65-F5344CB8AC3E}">
        <p14:creationId xmlns:p14="http://schemas.microsoft.com/office/powerpoint/2010/main" val="25051717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itle&amp;Content_AO">
    <p:spTree>
      <p:nvGrpSpPr>
        <p:cNvPr id="1" name=""/>
        <p:cNvGrpSpPr/>
        <p:nvPr/>
      </p:nvGrpSpPr>
      <p:grpSpPr>
        <a:xfrm>
          <a:off x="0" y="0"/>
          <a:ext cx="0" cy="0"/>
          <a:chOff x="0" y="0"/>
          <a:chExt cx="0" cy="0"/>
        </a:xfrm>
      </p:grpSpPr>
      <p:sp>
        <p:nvSpPr>
          <p:cNvPr id="2" name="Title 1"/>
          <p:cNvSpPr>
            <a:spLocks noGrp="1"/>
          </p:cNvSpPr>
          <p:nvPr>
            <p:ph type="title"/>
          </p:nvPr>
        </p:nvSpPr>
        <p:spPr>
          <a:xfrm>
            <a:off x="457200" y="208378"/>
            <a:ext cx="8229600" cy="563562"/>
          </a:xfrm>
          <a:prstGeom prst="rect">
            <a:avLst/>
          </a:prstGeom>
        </p:spPr>
        <p:txBody>
          <a:bodyPr/>
          <a:lstStyle>
            <a:lvl1pPr algn="ctr">
              <a:defRPr sz="2400" u="none"/>
            </a:lvl1pPr>
          </a:lstStyle>
          <a:p>
            <a:r>
              <a:rPr lang="en-US"/>
              <a:t>Click to edit Master title style</a:t>
            </a:r>
          </a:p>
        </p:txBody>
      </p:sp>
      <p:sp>
        <p:nvSpPr>
          <p:cNvPr id="3" name="Date Placeholder 2"/>
          <p:cNvSpPr>
            <a:spLocks noGrp="1"/>
          </p:cNvSpPr>
          <p:nvPr>
            <p:ph type="dt" sz="half" idx="10"/>
          </p:nvPr>
        </p:nvSpPr>
        <p:spPr/>
        <p:txBody>
          <a:bodyPr/>
          <a:lstStyle/>
          <a:p>
            <a:fld id="{2EA6334B-846D-4CEF-9A25-603D8847F4A6}" type="datetime1">
              <a:rPr lang="en-US" smtClean="0">
                <a:solidFill>
                  <a:prstClr val="black">
                    <a:tint val="75000"/>
                  </a:prstClr>
                </a:solidFill>
              </a:rPr>
              <a:t>1/25/2024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346A97A5-F07B-46B5-9DC7-4B59A35B457C}" type="slidenum">
              <a:rPr lang="en-US" smtClean="0">
                <a:solidFill>
                  <a:prstClr val="black">
                    <a:tint val="75000"/>
                  </a:prstClr>
                </a:solidFill>
              </a:rPr>
              <a:pPr/>
              <a:t>‹#›</a:t>
            </a:fld>
            <a:endParaRPr lang="en-US" dirty="0">
              <a:solidFill>
                <a:prstClr val="black">
                  <a:tint val="75000"/>
                </a:prstClr>
              </a:solidFill>
            </a:endParaRPr>
          </a:p>
        </p:txBody>
      </p:sp>
      <p:sp>
        <p:nvSpPr>
          <p:cNvPr id="10" name="Content Placeholder 2"/>
          <p:cNvSpPr>
            <a:spLocks noGrp="1"/>
          </p:cNvSpPr>
          <p:nvPr>
            <p:ph idx="1"/>
          </p:nvPr>
        </p:nvSpPr>
        <p:spPr>
          <a:xfrm>
            <a:off x="100856" y="822060"/>
            <a:ext cx="8908041" cy="563717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0649001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457200" y="6356350"/>
            <a:ext cx="2133600" cy="365125"/>
          </a:xfrm>
          <a:prstGeom prst="rect">
            <a:avLst/>
          </a:prstGeom>
        </p:spPr>
        <p:txBody>
          <a:bodyPr/>
          <a:lstStyle/>
          <a:p>
            <a:fld id="{C32F6E27-AC3C-4F3F-84B5-3DB01586F2BB}" type="datetime1">
              <a:rPr lang="en-US" smtClean="0">
                <a:solidFill>
                  <a:prstClr val="black">
                    <a:tint val="75000"/>
                  </a:prstClr>
                </a:solidFill>
              </a:rPr>
              <a:t>1/25/2024</a:t>
            </a:fld>
            <a:endParaRPr lang="en-US" dirty="0">
              <a:solidFill>
                <a:prstClr val="black">
                  <a:tint val="75000"/>
                </a:prstClr>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8686800" y="6492882"/>
            <a:ext cx="457200" cy="365125"/>
          </a:xfrm>
          <a:prstGeom prst="rect">
            <a:avLst/>
          </a:prstGeom>
        </p:spPr>
        <p:txBody>
          <a:bodyPr/>
          <a:lstStyle/>
          <a:p>
            <a:fld id="{2EE2F7C8-3552-4F90-9657-FF5A8D4A5129}"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43362921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a:xfrm>
            <a:off x="8686800" y="6492882"/>
            <a:ext cx="457200" cy="365125"/>
          </a:xfrm>
          <a:prstGeom prst="rect">
            <a:avLst/>
          </a:prstGeom>
        </p:spPr>
        <p:txBody>
          <a:bodyPr/>
          <a:lstStyle/>
          <a:p>
            <a:fld id="{01F288AE-1A0B-479E-AB32-116F4187E394}"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7235568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567131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1024128" y="76200"/>
            <a:ext cx="7104888" cy="863498"/>
          </a:xfrm>
          <a:prstGeom prst="rect">
            <a:avLst/>
          </a:prstGeom>
        </p:spPr>
        <p:txBody>
          <a:bodyPr rtlCol="0" anchor="ctr">
            <a:normAutofit/>
          </a:bodyPr>
          <a:lstStyle>
            <a:lvl1pPr>
              <a:defRPr sz="3600">
                <a:effectLst>
                  <a:outerShdw blurRad="38100" dist="38100" dir="2700000" algn="tl">
                    <a:srgbClr val="000000">
                      <a:alpha val="43137"/>
                    </a:srgbClr>
                  </a:outerShdw>
                </a:effectLst>
              </a:defRPr>
            </a:lvl1pPr>
          </a:lstStyle>
          <a:p>
            <a:endParaRPr lang="en-US"/>
          </a:p>
        </p:txBody>
      </p:sp>
    </p:spTree>
    <p:extLst>
      <p:ext uri="{BB962C8B-B14F-4D97-AF65-F5344CB8AC3E}">
        <p14:creationId xmlns:p14="http://schemas.microsoft.com/office/powerpoint/2010/main" val="3098812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5246497-B73A-4844-94D9-B9835E05F8CB}" type="datetime1">
              <a:rPr lang="en-US" smtClean="0">
                <a:solidFill>
                  <a:prstClr val="black">
                    <a:tint val="75000"/>
                  </a:prstClr>
                </a:solidFill>
              </a:rPr>
              <a:t>1/25/2024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F793D25-6BCC-447B-A8BD-2D688D0826A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0510030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48470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8686800" y="6492880"/>
            <a:ext cx="457200" cy="365125"/>
          </a:xfrm>
          <a:prstGeom prst="rect">
            <a:avLst/>
          </a:prstGeom>
        </p:spPr>
        <p:txBody>
          <a:bodyPr/>
          <a:lstStyle/>
          <a:p>
            <a:fld id="{01F288AE-1A0B-479E-AB32-116F4187E394}"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652179715"/>
      </p:ext>
    </p:extLst>
  </p:cSld>
  <p:clrMapOvr>
    <a:masterClrMapping/>
  </p:clrMapOvr>
  <p:transition spd="med">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Title 1"/>
          <p:cNvSpPr>
            <a:spLocks noGrp="1"/>
          </p:cNvSpPr>
          <p:nvPr>
            <p:ph type="ctrTitle"/>
          </p:nvPr>
        </p:nvSpPr>
        <p:spPr>
          <a:xfrm>
            <a:off x="685800" y="457202"/>
            <a:ext cx="7772400" cy="1470025"/>
          </a:xfrm>
          <a:prstGeom prst="rect">
            <a:avLst/>
          </a:prstGeom>
        </p:spPr>
        <p:txBody>
          <a:bodyPr/>
          <a:lstStyle>
            <a:lvl1pPr algn="ctr">
              <a:defRPr sz="2400" b="1" u="none"/>
            </a:lvl1pPr>
          </a:lstStyle>
          <a:p>
            <a:r>
              <a:rPr lang="en-US"/>
              <a:t>Click to edit Master title style</a:t>
            </a:r>
          </a:p>
        </p:txBody>
      </p:sp>
      <p:sp>
        <p:nvSpPr>
          <p:cNvPr id="8" name="Subtitle 2"/>
          <p:cNvSpPr>
            <a:spLocks noGrp="1"/>
          </p:cNvSpPr>
          <p:nvPr>
            <p:ph type="subTitle" idx="1"/>
          </p:nvPr>
        </p:nvSpPr>
        <p:spPr>
          <a:xfrm>
            <a:off x="1371600" y="5334000"/>
            <a:ext cx="6400800" cy="609600"/>
          </a:xfrm>
          <a:prstGeom prst="rect">
            <a:avLst/>
          </a:prstGeom>
        </p:spPr>
        <p:txBody>
          <a:bodyPr anchor="ctr">
            <a:normAutofit/>
          </a:bodyPr>
          <a:lstStyle>
            <a:lvl1pPr marL="0" indent="0" algn="ctr">
              <a:buNone/>
              <a:defRPr sz="1500" b="1">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7289266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6_Title_AO">
    <p:spTree>
      <p:nvGrpSpPr>
        <p:cNvPr id="1" name=""/>
        <p:cNvGrpSpPr/>
        <p:nvPr/>
      </p:nvGrpSpPr>
      <p:grpSpPr>
        <a:xfrm>
          <a:off x="0" y="0"/>
          <a:ext cx="0" cy="0"/>
          <a:chOff x="0" y="0"/>
          <a:chExt cx="0" cy="0"/>
        </a:xfrm>
      </p:grpSpPr>
      <p:sp>
        <p:nvSpPr>
          <p:cNvPr id="2" name="Title 1"/>
          <p:cNvSpPr>
            <a:spLocks noGrp="1"/>
          </p:cNvSpPr>
          <p:nvPr>
            <p:ph type="title"/>
          </p:nvPr>
        </p:nvSpPr>
        <p:spPr>
          <a:xfrm>
            <a:off x="457200" y="208378"/>
            <a:ext cx="8229600" cy="563562"/>
          </a:xfrm>
          <a:prstGeom prst="rect">
            <a:avLst/>
          </a:prstGeom>
        </p:spPr>
        <p:txBody>
          <a:bodyPr/>
          <a:lstStyle>
            <a:lvl1pPr algn="ctr">
              <a:defRPr sz="1800"/>
            </a:lvl1pPr>
          </a:lstStyle>
          <a:p>
            <a:r>
              <a:rPr lang="en-US"/>
              <a:t>Click to edit Master title style</a:t>
            </a:r>
          </a:p>
        </p:txBody>
      </p:sp>
      <p:sp>
        <p:nvSpPr>
          <p:cNvPr id="3" name="Date Placeholder 2"/>
          <p:cNvSpPr>
            <a:spLocks noGrp="1"/>
          </p:cNvSpPr>
          <p:nvPr>
            <p:ph type="dt" sz="half" idx="10"/>
          </p:nvPr>
        </p:nvSpPr>
        <p:spPr/>
        <p:txBody>
          <a:bodyPr/>
          <a:lstStyle/>
          <a:p>
            <a:fld id="{B04E5A6A-15C0-468F-B0F2-9E6197956D6D}" type="datetime1">
              <a:rPr lang="en-US" smtClean="0">
                <a:solidFill>
                  <a:prstClr val="black">
                    <a:tint val="75000"/>
                  </a:prstClr>
                </a:solidFill>
              </a:rPr>
              <a:t>1/25/2024</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a:xfrm>
            <a:off x="6553200" y="6356352"/>
            <a:ext cx="2133600" cy="365125"/>
          </a:xfrm>
          <a:prstGeom prst="rect">
            <a:avLst/>
          </a:prstGeom>
        </p:spPr>
        <p:txBody>
          <a:bodyPr/>
          <a:lstStyle/>
          <a:p>
            <a:fld id="{346A97A5-F07B-46B5-9DC7-4B59A35B457C}" type="slidenum">
              <a:rPr lang="en-US" smtClean="0">
                <a:solidFill>
                  <a:prstClr val="black">
                    <a:tint val="75000"/>
                  </a:prstClr>
                </a:solidFill>
              </a:rPr>
              <a:pPr/>
              <a:t>‹#›</a:t>
            </a:fld>
            <a:endParaRPr lang="en-US" dirty="0">
              <a:solidFill>
                <a:prstClr val="black">
                  <a:tint val="75000"/>
                </a:prstClr>
              </a:solidFill>
            </a:endParaRPr>
          </a:p>
        </p:txBody>
      </p:sp>
      <p:sp>
        <p:nvSpPr>
          <p:cNvPr id="8" name="Content Placeholder 11"/>
          <p:cNvSpPr>
            <a:spLocks noGrp="1"/>
          </p:cNvSpPr>
          <p:nvPr>
            <p:ph sz="quarter" idx="15" hasCustomPrompt="1"/>
          </p:nvPr>
        </p:nvSpPr>
        <p:spPr>
          <a:xfrm>
            <a:off x="416405" y="6717506"/>
            <a:ext cx="1874043" cy="155448"/>
          </a:xfrm>
          <a:prstGeom prst="rect">
            <a:avLst/>
          </a:prstGeom>
        </p:spPr>
        <p:txBody>
          <a:bodyPr lIns="0" tIns="0" rIns="0" bIns="0">
            <a:noAutofit/>
          </a:bodyPr>
          <a:lstStyle>
            <a:lvl1pPr marL="0" indent="0">
              <a:buNone/>
              <a:defRPr sz="750">
                <a:solidFill>
                  <a:schemeClr val="bg1"/>
                </a:solidFill>
              </a:defRPr>
            </a:lvl1pPr>
            <a:lvl2pPr marL="342900" indent="0">
              <a:buFont typeface="+mj-lt"/>
              <a:buNone/>
              <a:defRPr sz="750"/>
            </a:lvl2pPr>
            <a:lvl3pPr marL="685800" indent="0">
              <a:buNone/>
              <a:defRPr sz="750"/>
            </a:lvl3pPr>
            <a:lvl4pPr marL="1028700" indent="0">
              <a:buFont typeface="+mj-lt"/>
              <a:buNone/>
              <a:defRPr sz="750"/>
            </a:lvl4pPr>
            <a:lvl5pPr marL="1371600" indent="0">
              <a:buNone/>
              <a:defRPr sz="750"/>
            </a:lvl5pPr>
          </a:lstStyle>
          <a:p>
            <a:pPr lvl="0"/>
            <a:r>
              <a:rPr lang="en-US"/>
              <a:t>24JUL18</a:t>
            </a:r>
          </a:p>
        </p:txBody>
      </p:sp>
    </p:spTree>
    <p:extLst>
      <p:ext uri="{BB962C8B-B14F-4D97-AF65-F5344CB8AC3E}">
        <p14:creationId xmlns:p14="http://schemas.microsoft.com/office/powerpoint/2010/main" val="86989864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1_Blank with Title">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a:t>Click to edit Master title style</a:t>
            </a:r>
          </a:p>
        </p:txBody>
      </p:sp>
      <p:sp>
        <p:nvSpPr>
          <p:cNvPr id="2" name="Footer Placeholder 1"/>
          <p:cNvSpPr>
            <a:spLocks noGrp="1"/>
          </p:cNvSpPr>
          <p:nvPr>
            <p:ph type="ftr" sz="quarter" idx="10"/>
          </p:nvPr>
        </p:nvSpPr>
        <p:spPr/>
        <p:txBody>
          <a:bodyPr/>
          <a:lstStyle/>
          <a:p>
            <a:endParaRPr lang="en-US" dirty="0">
              <a:solidFill>
                <a:srgbClr val="000000"/>
              </a:solidFill>
            </a:endParaRPr>
          </a:p>
        </p:txBody>
      </p:sp>
      <p:sp>
        <p:nvSpPr>
          <p:cNvPr id="7" name="Slide Number Placeholder 6"/>
          <p:cNvSpPr>
            <a:spLocks noGrp="1"/>
          </p:cNvSpPr>
          <p:nvPr>
            <p:ph type="sldNum" sz="quarter" idx="11"/>
          </p:nvPr>
        </p:nvSpPr>
        <p:spPr/>
        <p:txBody>
          <a:bodyPr/>
          <a:lstStyle/>
          <a:p>
            <a:fld id="{890DBE7D-CB5A-4B24-AEF7-B19CDF9726E4}" type="slidenum">
              <a:rPr lang="en-US" smtClean="0">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5825584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3283975-6043-4315-B4D0-7CC4D9261F44}" type="datetime1">
              <a:rPr lang="en-US" smtClean="0">
                <a:solidFill>
                  <a:prstClr val="black"/>
                </a:solidFill>
              </a:rPr>
              <a:t>1/25/2024</a:t>
            </a:fld>
            <a:endParaRPr lang="en-US" dirty="0">
              <a:solidFill>
                <a:prstClr val="black"/>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F793D25-6BCC-447B-A8BD-2D688D0826AC}"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4029334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0" y="0"/>
            <a:ext cx="4572000" cy="640080"/>
          </a:xfrm>
          <a:prstGeom prst="rect">
            <a:avLst/>
          </a:prstGeom>
        </p:spPr>
        <p:txBody>
          <a:bodyPr lIns="18288" tIns="18288" rIns="18288" bIns="18288" anchor="ctr" anchorCtr="0">
            <a:normAutofit/>
          </a:bodyPr>
          <a:lstStyle>
            <a:lvl1pPr algn="ctr">
              <a:defRPr sz="2400" b="1" i="1" baseline="0">
                <a:solidFill>
                  <a:schemeClr val="tx1"/>
                </a:solidFill>
                <a:effectLst>
                  <a:outerShdw blurRad="38100" dist="38100" dir="2700000" algn="tl">
                    <a:srgbClr val="000000">
                      <a:alpha val="43137"/>
                    </a:srgbClr>
                  </a:outerShdw>
                </a:effectLst>
                <a:latin typeface="+mj-lt"/>
              </a:defRPr>
            </a:lvl1pPr>
          </a:lstStyle>
          <a:p>
            <a:r>
              <a:rPr lang="en-US"/>
              <a:t>Title (Calibri, 24, Bold)</a:t>
            </a:r>
          </a:p>
        </p:txBody>
      </p:sp>
    </p:spTree>
    <p:extLst>
      <p:ext uri="{BB962C8B-B14F-4D97-AF65-F5344CB8AC3E}">
        <p14:creationId xmlns:p14="http://schemas.microsoft.com/office/powerpoint/2010/main" val="247948905"/>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9C3D307-39D4-46D5-B42D-070DE168A88B}" type="datetime1">
              <a:rPr lang="en-US" smtClean="0">
                <a:solidFill>
                  <a:prstClr val="black"/>
                </a:solidFill>
              </a:rPr>
              <a:t>1/25/2024</a:t>
            </a:fld>
            <a:endParaRPr lang="en-US" dirty="0">
              <a:solidFill>
                <a:prstClr val="black"/>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F793D25-6BCC-447B-A8BD-2D688D0826AC}"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588476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3" name="Slide Number Placeholder 5"/>
          <p:cNvSpPr>
            <a:spLocks noGrp="1"/>
          </p:cNvSpPr>
          <p:nvPr>
            <p:ph type="sldNum" sz="quarter" idx="12"/>
          </p:nvPr>
        </p:nvSpPr>
        <p:spPr>
          <a:xfrm>
            <a:off x="8686800" y="6492880"/>
            <a:ext cx="457200" cy="365125"/>
          </a:xfrm>
          <a:prstGeom prst="rect">
            <a:avLst/>
          </a:prstGeom>
        </p:spPr>
        <p:txBody>
          <a:bodyPr/>
          <a:lstStyle/>
          <a:p>
            <a:fld id="{01F288AE-1A0B-479E-AB32-116F4187E394}"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307819067"/>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slideLayout" Target="../slideLayouts/slideLayout34.xml"/><Relationship Id="rId3" Type="http://schemas.openxmlformats.org/officeDocument/2006/relationships/slideLayout" Target="../slideLayouts/slideLayout19.xml"/><Relationship Id="rId21" Type="http://schemas.openxmlformats.org/officeDocument/2006/relationships/image" Target="../media/image3.jpeg"/><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slideLayout" Target="../slideLayouts/slideLayout33.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20"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slideLayout" Target="../slideLayouts/slideLayout35.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slideLayout" Target="../slideLayouts/slideLayout48.xml"/><Relationship Id="rId18" Type="http://schemas.openxmlformats.org/officeDocument/2006/relationships/slideLayout" Target="../slideLayouts/slideLayout53.xml"/><Relationship Id="rId3" Type="http://schemas.openxmlformats.org/officeDocument/2006/relationships/slideLayout" Target="../slideLayouts/slideLayout38.xml"/><Relationship Id="rId21" Type="http://schemas.openxmlformats.org/officeDocument/2006/relationships/image" Target="../media/image3.jpeg"/><Relationship Id="rId7" Type="http://schemas.openxmlformats.org/officeDocument/2006/relationships/slideLayout" Target="../slideLayouts/slideLayout42.xml"/><Relationship Id="rId12" Type="http://schemas.openxmlformats.org/officeDocument/2006/relationships/slideLayout" Target="../slideLayouts/slideLayout47.xml"/><Relationship Id="rId17" Type="http://schemas.openxmlformats.org/officeDocument/2006/relationships/slideLayout" Target="../slideLayouts/slideLayout52.xml"/><Relationship Id="rId2" Type="http://schemas.openxmlformats.org/officeDocument/2006/relationships/slideLayout" Target="../slideLayouts/slideLayout37.xml"/><Relationship Id="rId16" Type="http://schemas.openxmlformats.org/officeDocument/2006/relationships/slideLayout" Target="../slideLayouts/slideLayout51.xml"/><Relationship Id="rId20" Type="http://schemas.openxmlformats.org/officeDocument/2006/relationships/theme" Target="../theme/theme3.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slideLayout" Target="../slideLayouts/slideLayout50.xml"/><Relationship Id="rId10" Type="http://schemas.openxmlformats.org/officeDocument/2006/relationships/slideLayout" Target="../slideLayouts/slideLayout45.xml"/><Relationship Id="rId19" Type="http://schemas.openxmlformats.org/officeDocument/2006/relationships/slideLayout" Target="../slideLayouts/slideLayout54.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a:ln w="19050">
            <a:solidFill>
              <a:schemeClr val="tx1"/>
            </a:solidFill>
          </a:ln>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solidFill>
              </a:defRPr>
            </a:lvl1pPr>
          </a:lstStyle>
          <a:p>
            <a:fld id="{7BC4C3EC-69B9-4B65-BC60-CD846CF1E73C}" type="datetime1">
              <a:rPr lang="en-US" smtClean="0">
                <a:solidFill>
                  <a:prstClr val="black"/>
                </a:solidFill>
              </a:rPr>
              <a:t>1/25/2024</a:t>
            </a:fld>
            <a:endParaRPr lang="en-US" dirty="0">
              <a:solidFill>
                <a:prstClr val="black"/>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olidFill>
              </a:defRPr>
            </a:lvl1pPr>
          </a:lstStyle>
          <a:p>
            <a:r>
              <a:rPr lang="en-US" dirty="0">
                <a:solidFill>
                  <a:prstClr val="black"/>
                </a:solidFill>
              </a:rPr>
              <a:t>/#</a:t>
            </a:r>
          </a:p>
        </p:txBody>
      </p:sp>
      <p:sp>
        <p:nvSpPr>
          <p:cNvPr id="7" name="Rectangle 6"/>
          <p:cNvSpPr/>
          <p:nvPr userDrawn="1"/>
        </p:nvSpPr>
        <p:spPr>
          <a:xfrm>
            <a:off x="6961" y="34606"/>
            <a:ext cx="4614513" cy="595331"/>
          </a:xfrm>
          <a:prstGeom prst="rect">
            <a:avLst/>
          </a:prstGeom>
          <a:solidFill>
            <a:schemeClr val="bg2">
              <a:lumMod val="1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userDrawn="1"/>
        </p:nvSpPr>
        <p:spPr>
          <a:xfrm>
            <a:off x="4614512" y="10910"/>
            <a:ext cx="4530727" cy="619027"/>
          </a:xfrm>
          <a:prstGeom prst="rect">
            <a:avLst/>
          </a:prstGeom>
          <a:solidFill>
            <a:schemeClr val="bg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a:spLocks noChangeArrowheads="1"/>
          </p:cNvSpPr>
          <p:nvPr userDrawn="1"/>
        </p:nvSpPr>
        <p:spPr bwMode="auto">
          <a:xfrm>
            <a:off x="0" y="10910"/>
            <a:ext cx="4614512" cy="619027"/>
          </a:xfrm>
          <a:prstGeom prst="rect">
            <a:avLst/>
          </a:prstGeom>
          <a:noFill/>
          <a:ln w="28575">
            <a:solidFill>
              <a:schemeClr val="tx1"/>
            </a:solidFill>
            <a:miter lim="800000"/>
            <a:headEnd/>
            <a:tailEnd/>
          </a:ln>
        </p:spPr>
        <p:txBody>
          <a:bodyPr wrap="none" lIns="68575" tIns="34287" rIns="68575" bIns="34287" anchor="ctr"/>
          <a:lstStyle/>
          <a:p>
            <a:pPr marL="574675" indent="-60325" defTabSz="913993">
              <a:defRPr/>
            </a:pPr>
            <a:endParaRPr lang="en-US" sz="1200" b="1" dirty="0">
              <a:solidFill>
                <a:srgbClr val="969696"/>
              </a:solidFill>
            </a:endParaRPr>
          </a:p>
        </p:txBody>
      </p:sp>
      <p:grpSp>
        <p:nvGrpSpPr>
          <p:cNvPr id="11" name="Group 10"/>
          <p:cNvGrpSpPr/>
          <p:nvPr userDrawn="1"/>
        </p:nvGrpSpPr>
        <p:grpSpPr>
          <a:xfrm>
            <a:off x="17930" y="30157"/>
            <a:ext cx="496606" cy="591848"/>
            <a:chOff x="-673331" y="968844"/>
            <a:chExt cx="499920" cy="602405"/>
          </a:xfrm>
        </p:grpSpPr>
        <p:sp>
          <p:nvSpPr>
            <p:cNvPr id="12" name="Rectangle 11"/>
            <p:cNvSpPr/>
            <p:nvPr userDrawn="1"/>
          </p:nvSpPr>
          <p:spPr>
            <a:xfrm>
              <a:off x="-615141" y="1434186"/>
              <a:ext cx="383690" cy="80850"/>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Rectangle 12"/>
            <p:cNvSpPr/>
            <p:nvPr userDrawn="1"/>
          </p:nvSpPr>
          <p:spPr>
            <a:xfrm>
              <a:off x="-606177" y="1030778"/>
              <a:ext cx="365760" cy="33250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pic>
          <p:nvPicPr>
            <p:cNvPr id="14" name="Picture 13" descr="imagesCAIMVJYX.jpg"/>
            <p:cNvPicPr>
              <a:picLocks noChangeAspect="1"/>
            </p:cNvPicPr>
            <p:nvPr userDrawn="1"/>
          </p:nvPicPr>
          <p:blipFill>
            <a:blip r:embed="rId18" cstate="print">
              <a:clrChange>
                <a:clrFrom>
                  <a:srgbClr val="FEFFFF"/>
                </a:clrFrom>
                <a:clrTo>
                  <a:srgbClr val="FEFFFF">
                    <a:alpha val="0"/>
                  </a:srgbClr>
                </a:clrTo>
              </a:clrChange>
            </a:blip>
            <a:stretch>
              <a:fillRect/>
            </a:stretch>
          </p:blipFill>
          <p:spPr>
            <a:xfrm>
              <a:off x="-673331" y="968844"/>
              <a:ext cx="499920" cy="602405"/>
            </a:xfrm>
            <a:prstGeom prst="rect">
              <a:avLst/>
            </a:prstGeom>
            <a:ln w="28575">
              <a:noFill/>
            </a:ln>
          </p:spPr>
        </p:pic>
      </p:grpSp>
      <p:sp>
        <p:nvSpPr>
          <p:cNvPr id="15" name="Title Placeholder 1"/>
          <p:cNvSpPr txBox="1">
            <a:spLocks/>
          </p:cNvSpPr>
          <p:nvPr userDrawn="1"/>
        </p:nvSpPr>
        <p:spPr>
          <a:xfrm>
            <a:off x="4621474" y="12739"/>
            <a:ext cx="4522526" cy="6397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2800" b="1" dirty="0">
              <a:solidFill>
                <a:prstClr val="black"/>
              </a:solidFill>
              <a:latin typeface=" Arial"/>
            </a:endParaRPr>
          </a:p>
        </p:txBody>
      </p:sp>
      <p:sp>
        <p:nvSpPr>
          <p:cNvPr id="16" name="Rectangle 15"/>
          <p:cNvSpPr>
            <a:spLocks noChangeArrowheads="1"/>
          </p:cNvSpPr>
          <p:nvPr userDrawn="1"/>
        </p:nvSpPr>
        <p:spPr bwMode="auto">
          <a:xfrm>
            <a:off x="455835" y="73588"/>
            <a:ext cx="4164274" cy="616963"/>
          </a:xfrm>
          <a:prstGeom prst="rect">
            <a:avLst/>
          </a:prstGeom>
          <a:noFill/>
          <a:ln w="9525">
            <a:noFill/>
            <a:miter lim="800000"/>
            <a:headEnd/>
            <a:tailEnd/>
          </a:ln>
        </p:spPr>
        <p:txBody>
          <a:bodyPr wrap="none" lIns="68575" tIns="34287" rIns="68575" bIns="34287" anchor="ctr"/>
          <a:lstStyle/>
          <a:p>
            <a:pPr algn="ctr" defTabSz="913970">
              <a:defRPr/>
            </a:pPr>
            <a:r>
              <a:rPr lang="en-US" sz="1400" b="1" dirty="0">
                <a:solidFill>
                  <a:srgbClr val="FFC000"/>
                </a:solidFill>
                <a:latin typeface=" Arial"/>
              </a:rPr>
              <a:t>MISSION COMMAND TRAINING PROGRAM</a:t>
            </a:r>
            <a:endParaRPr lang="en-US" sz="1600" b="1" dirty="0">
              <a:solidFill>
                <a:srgbClr val="FFC000"/>
              </a:solidFill>
              <a:latin typeface=" Arial"/>
            </a:endParaRPr>
          </a:p>
          <a:p>
            <a:pPr algn="ctr" defTabSz="913970">
              <a:defRPr/>
            </a:pPr>
            <a:r>
              <a:rPr lang="en-US" sz="1400" b="1" dirty="0">
                <a:solidFill>
                  <a:srgbClr val="FFC000"/>
                </a:solidFill>
                <a:latin typeface=" Arial"/>
              </a:rPr>
              <a:t>“WARFIGHTERS!”</a:t>
            </a:r>
          </a:p>
        </p:txBody>
      </p:sp>
      <p:sp>
        <p:nvSpPr>
          <p:cNvPr id="17" name="Text Box 416"/>
          <p:cNvSpPr txBox="1">
            <a:spLocks noChangeArrowheads="1"/>
          </p:cNvSpPr>
          <p:nvPr userDrawn="1"/>
        </p:nvSpPr>
        <p:spPr bwMode="auto">
          <a:xfrm>
            <a:off x="3786721" y="6699434"/>
            <a:ext cx="1570559" cy="152349"/>
          </a:xfrm>
          <a:prstGeom prst="rect">
            <a:avLst/>
          </a:prstGeom>
          <a:solidFill>
            <a:srgbClr val="006600"/>
          </a:solidFill>
          <a:ln w="19050">
            <a:solidFill>
              <a:schemeClr val="tx1"/>
            </a:solidFill>
            <a:miter lim="800000"/>
            <a:headEnd/>
            <a:tailEnd/>
          </a:ln>
        </p:spPr>
        <p:txBody>
          <a:bodyPr wrap="square" lIns="6858" tIns="6858" rIns="6858" bIns="6858" anchor="ctr">
            <a:spAutoFit/>
          </a:bodyPr>
          <a:lstStyle/>
          <a:p>
            <a:pPr algn="ctr">
              <a:spcBef>
                <a:spcPct val="50000"/>
              </a:spcBef>
            </a:pPr>
            <a:r>
              <a:rPr lang="en-US" sz="900" b="1" dirty="0">
                <a:solidFill>
                  <a:srgbClr val="FFFFFF"/>
                </a:solidFill>
                <a:cs typeface="Arial" charset="0"/>
              </a:rPr>
              <a:t>UNCLASSIFIED</a:t>
            </a:r>
          </a:p>
        </p:txBody>
      </p:sp>
      <p:sp>
        <p:nvSpPr>
          <p:cNvPr id="18" name="Text Box 416"/>
          <p:cNvSpPr txBox="1">
            <a:spLocks noChangeArrowheads="1"/>
          </p:cNvSpPr>
          <p:nvPr userDrawn="1"/>
        </p:nvSpPr>
        <p:spPr bwMode="auto">
          <a:xfrm>
            <a:off x="3786720" y="26073"/>
            <a:ext cx="1570559" cy="152349"/>
          </a:xfrm>
          <a:prstGeom prst="rect">
            <a:avLst/>
          </a:prstGeom>
          <a:solidFill>
            <a:srgbClr val="006600"/>
          </a:solidFill>
          <a:ln w="19050">
            <a:solidFill>
              <a:schemeClr val="tx1"/>
            </a:solidFill>
            <a:miter lim="800000"/>
            <a:headEnd/>
            <a:tailEnd/>
          </a:ln>
        </p:spPr>
        <p:txBody>
          <a:bodyPr wrap="square" lIns="6858" tIns="6858" rIns="6858" bIns="6858" anchor="ctr">
            <a:spAutoFit/>
          </a:bodyPr>
          <a:lstStyle/>
          <a:p>
            <a:pPr algn="ctr">
              <a:spcBef>
                <a:spcPct val="50000"/>
              </a:spcBef>
            </a:pPr>
            <a:r>
              <a:rPr lang="en-US" sz="900" b="1" dirty="0">
                <a:solidFill>
                  <a:srgbClr val="FFFFFF"/>
                </a:solidFill>
                <a:cs typeface="Arial" charset="0"/>
              </a:rPr>
              <a:t>UNCLASSIFIED</a:t>
            </a:r>
          </a:p>
        </p:txBody>
      </p:sp>
      <p:pic>
        <p:nvPicPr>
          <p:cNvPr id="19" name="Picture 18" descr="A picture containing text, clipart, queen, sign">
            <a:extLst>
              <a:ext uri="{FF2B5EF4-FFF2-40B4-BE49-F238E27FC236}">
                <a16:creationId xmlns:a16="http://schemas.microsoft.com/office/drawing/2014/main" id="{82CFD949-D82A-ECC6-9941-EEA07BAEEC41}"/>
              </a:ext>
            </a:extLst>
          </p:cNvPr>
          <p:cNvPicPr>
            <a:picLocks noChangeAspect="1"/>
          </p:cNvPicPr>
          <p:nvPr userDrawn="1"/>
        </p:nvPicPr>
        <p:blipFill>
          <a:blip r:embed="rId19"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4326" y="6351660"/>
            <a:ext cx="920419" cy="495430"/>
          </a:xfrm>
          <a:prstGeom prst="rect">
            <a:avLst/>
          </a:prstGeom>
        </p:spPr>
      </p:pic>
    </p:spTree>
    <p:extLst>
      <p:ext uri="{BB962C8B-B14F-4D97-AF65-F5344CB8AC3E}">
        <p14:creationId xmlns:p14="http://schemas.microsoft.com/office/powerpoint/2010/main" val="1207676048"/>
      </p:ext>
    </p:extLst>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2" r:id="rId6"/>
    <p:sldLayoutId id="2147483933" r:id="rId7"/>
    <p:sldLayoutId id="2147483934" r:id="rId8"/>
    <p:sldLayoutId id="2147483935" r:id="rId9"/>
    <p:sldLayoutId id="2147483936" r:id="rId10"/>
    <p:sldLayoutId id="2147483937" r:id="rId11"/>
    <p:sldLayoutId id="2147483938" r:id="rId12"/>
    <p:sldLayoutId id="2147483939" r:id="rId13"/>
    <p:sldLayoutId id="2147483940" r:id="rId14"/>
    <p:sldLayoutId id="2147483941" r:id="rId15"/>
    <p:sldLayoutId id="2147483942" r:id="rId16"/>
  </p:sldLayoutIdLst>
  <p:hf hdr="0" ftr="0" dt="0"/>
  <p:txStyles>
    <p:titleStyle>
      <a:lvl1pPr algn="l" defTabSz="914400" rtl="0" eaLnBrk="1" latinLnBrk="0" hangingPunct="1">
        <a:lnSpc>
          <a:spcPct val="90000"/>
        </a:lnSpc>
        <a:spcBef>
          <a:spcPct val="0"/>
        </a:spcBef>
        <a:buNone/>
        <a:defRPr sz="4400" kern="1200">
          <a:solidFill>
            <a:schemeClr val="tx1"/>
          </a:solidFill>
          <a:latin typeface=" Arial"/>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 Arial"/>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 Arial"/>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 Arial"/>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 Arial"/>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 Arial"/>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a:ln w="19050">
            <a:solidFill>
              <a:schemeClr val="tx1"/>
            </a:solidFill>
          </a:ln>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solidFill>
              </a:defRPr>
            </a:lvl1pPr>
          </a:lstStyle>
          <a:p>
            <a:fld id="{3F08E583-38B8-4C8C-BA59-A157DBBCE8E7}" type="datetime1">
              <a:rPr lang="en-US" smtClean="0">
                <a:solidFill>
                  <a:prstClr val="black"/>
                </a:solidFill>
                <a:cs typeface="Arial" charset="0"/>
              </a:rPr>
              <a:t>1/25/2024</a:t>
            </a:fld>
            <a:endParaRPr lang="en-US" dirty="0">
              <a:solidFill>
                <a:prstClr val="black"/>
              </a:solidFill>
              <a:cs typeface="Arial" charset="0"/>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cs typeface="Arial" charset="0"/>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olidFill>
              </a:defRPr>
            </a:lvl1pPr>
          </a:lstStyle>
          <a:p>
            <a:fld id="{2F793D25-6BCC-447B-A8BD-2D688D0826AC}" type="slidenum">
              <a:rPr lang="en-US" smtClean="0">
                <a:solidFill>
                  <a:prstClr val="black"/>
                </a:solidFill>
                <a:cs typeface="Arial" charset="0"/>
              </a:rPr>
              <a:pPr/>
              <a:t>‹#›</a:t>
            </a:fld>
            <a:endParaRPr lang="en-US" dirty="0">
              <a:solidFill>
                <a:prstClr val="black"/>
              </a:solidFill>
              <a:cs typeface="Arial" charset="0"/>
            </a:endParaRPr>
          </a:p>
        </p:txBody>
      </p:sp>
      <p:sp>
        <p:nvSpPr>
          <p:cNvPr id="7" name="Rectangle 6"/>
          <p:cNvSpPr/>
          <p:nvPr userDrawn="1"/>
        </p:nvSpPr>
        <p:spPr>
          <a:xfrm>
            <a:off x="6961" y="34606"/>
            <a:ext cx="4614513" cy="595331"/>
          </a:xfrm>
          <a:prstGeom prst="rect">
            <a:avLst/>
          </a:prstGeom>
          <a:solidFill>
            <a:schemeClr val="bg2">
              <a:lumMod val="1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userDrawn="1"/>
        </p:nvSpPr>
        <p:spPr>
          <a:xfrm>
            <a:off x="4614512" y="10910"/>
            <a:ext cx="4530727" cy="619027"/>
          </a:xfrm>
          <a:prstGeom prst="rect">
            <a:avLst/>
          </a:prstGeom>
          <a:solidFill>
            <a:schemeClr val="bg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a:spLocks noChangeArrowheads="1"/>
          </p:cNvSpPr>
          <p:nvPr userDrawn="1"/>
        </p:nvSpPr>
        <p:spPr bwMode="auto">
          <a:xfrm>
            <a:off x="0" y="10910"/>
            <a:ext cx="4614512" cy="619027"/>
          </a:xfrm>
          <a:prstGeom prst="rect">
            <a:avLst/>
          </a:prstGeom>
          <a:noFill/>
          <a:ln w="28575">
            <a:solidFill>
              <a:schemeClr val="tx1"/>
            </a:solidFill>
            <a:miter lim="800000"/>
            <a:headEnd/>
            <a:tailEnd/>
          </a:ln>
        </p:spPr>
        <p:txBody>
          <a:bodyPr wrap="none" lIns="68575" tIns="34287" rIns="68575" bIns="34287" anchor="ctr"/>
          <a:lstStyle/>
          <a:p>
            <a:pPr marL="574675" indent="-60325" defTabSz="913993">
              <a:defRPr/>
            </a:pPr>
            <a:endParaRPr lang="en-US" sz="1200" b="1" dirty="0">
              <a:solidFill>
                <a:srgbClr val="969696"/>
              </a:solidFill>
              <a:cs typeface="Arial" charset="0"/>
            </a:endParaRPr>
          </a:p>
        </p:txBody>
      </p:sp>
      <p:sp>
        <p:nvSpPr>
          <p:cNvPr id="15" name="Title Placeholder 1"/>
          <p:cNvSpPr txBox="1">
            <a:spLocks/>
          </p:cNvSpPr>
          <p:nvPr userDrawn="1"/>
        </p:nvSpPr>
        <p:spPr>
          <a:xfrm>
            <a:off x="4621474" y="12739"/>
            <a:ext cx="4522526" cy="6397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2800" b="1" dirty="0">
              <a:solidFill>
                <a:prstClr val="black"/>
              </a:solidFill>
              <a:latin typeface=" Arial"/>
            </a:endParaRPr>
          </a:p>
        </p:txBody>
      </p:sp>
      <p:sp>
        <p:nvSpPr>
          <p:cNvPr id="16" name="Rectangle 15"/>
          <p:cNvSpPr>
            <a:spLocks noChangeArrowheads="1"/>
          </p:cNvSpPr>
          <p:nvPr userDrawn="1"/>
        </p:nvSpPr>
        <p:spPr bwMode="auto">
          <a:xfrm>
            <a:off x="455835" y="73588"/>
            <a:ext cx="4164274" cy="616963"/>
          </a:xfrm>
          <a:prstGeom prst="rect">
            <a:avLst/>
          </a:prstGeom>
          <a:noFill/>
          <a:ln w="9525">
            <a:noFill/>
            <a:miter lim="800000"/>
            <a:headEnd/>
            <a:tailEnd/>
          </a:ln>
        </p:spPr>
        <p:txBody>
          <a:bodyPr wrap="none" lIns="68575" tIns="34287" rIns="68575" bIns="34287" anchor="ctr"/>
          <a:lstStyle/>
          <a:p>
            <a:pPr algn="ctr" defTabSz="913970">
              <a:defRPr/>
            </a:pPr>
            <a:r>
              <a:rPr lang="en-US" sz="1400" b="1" dirty="0">
                <a:solidFill>
                  <a:srgbClr val="FFC000"/>
                </a:solidFill>
                <a:latin typeface=" Arial"/>
                <a:cs typeface="Arial" charset="0"/>
              </a:rPr>
              <a:t>Mission Command</a:t>
            </a:r>
            <a:r>
              <a:rPr lang="en-US" sz="1400" b="1" baseline="0" dirty="0">
                <a:solidFill>
                  <a:srgbClr val="FFC000"/>
                </a:solidFill>
                <a:latin typeface=" Arial"/>
                <a:cs typeface="Arial" charset="0"/>
              </a:rPr>
              <a:t> Training Program</a:t>
            </a:r>
          </a:p>
          <a:p>
            <a:pPr algn="ctr" defTabSz="913970">
              <a:defRPr/>
            </a:pPr>
            <a:r>
              <a:rPr lang="en-US" sz="1400" b="1" baseline="0" dirty="0">
                <a:solidFill>
                  <a:srgbClr val="FFC000"/>
                </a:solidFill>
                <a:latin typeface=" Arial"/>
                <a:cs typeface="Arial" charset="0"/>
              </a:rPr>
              <a:t>“Warfighters!”</a:t>
            </a:r>
            <a:endParaRPr lang="en-US" sz="1400" b="1" dirty="0">
              <a:solidFill>
                <a:srgbClr val="FFC000"/>
              </a:solidFill>
              <a:latin typeface=" Arial"/>
              <a:cs typeface="Arial" charset="0"/>
            </a:endParaRPr>
          </a:p>
        </p:txBody>
      </p:sp>
      <p:sp>
        <p:nvSpPr>
          <p:cNvPr id="18" name="Text Box 416"/>
          <p:cNvSpPr txBox="1">
            <a:spLocks noChangeArrowheads="1"/>
          </p:cNvSpPr>
          <p:nvPr userDrawn="1"/>
        </p:nvSpPr>
        <p:spPr bwMode="auto">
          <a:xfrm>
            <a:off x="3786720" y="26073"/>
            <a:ext cx="1570559" cy="152349"/>
          </a:xfrm>
          <a:prstGeom prst="rect">
            <a:avLst/>
          </a:prstGeom>
          <a:solidFill>
            <a:srgbClr val="006600"/>
          </a:solidFill>
          <a:ln w="19050">
            <a:solidFill>
              <a:schemeClr val="tx1"/>
            </a:solidFill>
            <a:miter lim="800000"/>
            <a:headEnd/>
            <a:tailEnd/>
          </a:ln>
        </p:spPr>
        <p:txBody>
          <a:bodyPr wrap="square" lIns="6858" tIns="6858" rIns="6858" bIns="6858" anchor="ctr">
            <a:spAutoFit/>
          </a:bodyPr>
          <a:lstStyle/>
          <a:p>
            <a:pPr algn="ctr">
              <a:spcBef>
                <a:spcPct val="50000"/>
              </a:spcBef>
            </a:pPr>
            <a:r>
              <a:rPr lang="en-US" sz="900" b="1" dirty="0">
                <a:solidFill>
                  <a:srgbClr val="FFFFFF"/>
                </a:solidFill>
                <a:cs typeface="Arial" charset="0"/>
              </a:rPr>
              <a:t>UNCLASSIFIED</a:t>
            </a:r>
          </a:p>
        </p:txBody>
      </p:sp>
      <p:sp>
        <p:nvSpPr>
          <p:cNvPr id="17" name="Text Box 416"/>
          <p:cNvSpPr txBox="1">
            <a:spLocks noChangeArrowheads="1"/>
          </p:cNvSpPr>
          <p:nvPr userDrawn="1"/>
        </p:nvSpPr>
        <p:spPr bwMode="auto">
          <a:xfrm>
            <a:off x="3801007" y="6698337"/>
            <a:ext cx="1570559" cy="152349"/>
          </a:xfrm>
          <a:prstGeom prst="rect">
            <a:avLst/>
          </a:prstGeom>
          <a:solidFill>
            <a:srgbClr val="006600"/>
          </a:solidFill>
          <a:ln w="19050">
            <a:solidFill>
              <a:schemeClr val="tx1"/>
            </a:solidFill>
            <a:miter lim="800000"/>
            <a:headEnd/>
            <a:tailEnd/>
          </a:ln>
        </p:spPr>
        <p:txBody>
          <a:bodyPr wrap="square" lIns="6858" tIns="6858" rIns="6858" bIns="6858" anchor="ctr">
            <a:spAutoFit/>
          </a:bodyPr>
          <a:lstStyle/>
          <a:p>
            <a:pPr algn="ctr">
              <a:spcBef>
                <a:spcPct val="50000"/>
              </a:spcBef>
            </a:pPr>
            <a:r>
              <a:rPr lang="en-US" sz="900" b="1" dirty="0">
                <a:solidFill>
                  <a:srgbClr val="FFFFFF"/>
                </a:solidFill>
                <a:cs typeface="Arial" charset="0"/>
              </a:rPr>
              <a:t>UNCLASSIFIED</a:t>
            </a:r>
          </a:p>
        </p:txBody>
      </p:sp>
      <p:pic>
        <p:nvPicPr>
          <p:cNvPr id="2050" name="Picture 2" descr="Amazon.com: US Army Logo USA Army Family American Military Veteran  Motivational Patriotic Officially Licensed Cool Wall Decor Art Print Poster  12x18: Posters &amp;amp;amp; Prints"/>
          <p:cNvPicPr>
            <a:picLocks noChangeAspect="1" noChangeArrowheads="1"/>
          </p:cNvPicPr>
          <p:nvPr userDrawn="1"/>
        </p:nvPicPr>
        <p:blipFill rotWithShape="1">
          <a:blip r:embed="rId21" cstate="screen">
            <a:extLst>
              <a:ext uri="{28A0092B-C50C-407E-A947-70E740481C1C}">
                <a14:useLocalDpi xmlns:a14="http://schemas.microsoft.com/office/drawing/2010/main"/>
              </a:ext>
            </a:extLst>
          </a:blip>
          <a:srcRect/>
          <a:stretch/>
        </p:blipFill>
        <p:spPr bwMode="auto">
          <a:xfrm>
            <a:off x="6961" y="16625"/>
            <a:ext cx="448874" cy="6134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3054304"/>
      </p:ext>
    </p:extLst>
  </p:cSld>
  <p:clrMap bg1="lt1" tx1="dk1" bg2="lt2" tx2="dk2" accent1="accent1" accent2="accent2" accent3="accent3" accent4="accent4" accent5="accent5" accent6="accent6" hlink="hlink" folHlink="folHlink"/>
  <p:sldLayoutIdLst>
    <p:sldLayoutId id="2147484393" r:id="rId1"/>
    <p:sldLayoutId id="2147484394" r:id="rId2"/>
    <p:sldLayoutId id="2147484395" r:id="rId3"/>
    <p:sldLayoutId id="2147484396" r:id="rId4"/>
    <p:sldLayoutId id="2147484397" r:id="rId5"/>
    <p:sldLayoutId id="2147484399" r:id="rId6"/>
    <p:sldLayoutId id="2147484400" r:id="rId7"/>
    <p:sldLayoutId id="2147484401" r:id="rId8"/>
    <p:sldLayoutId id="2147484403" r:id="rId9"/>
    <p:sldLayoutId id="2147484404" r:id="rId10"/>
    <p:sldLayoutId id="2147484405" r:id="rId11"/>
    <p:sldLayoutId id="2147484406" r:id="rId12"/>
    <p:sldLayoutId id="2147484407" r:id="rId13"/>
    <p:sldLayoutId id="2147484408" r:id="rId14"/>
    <p:sldLayoutId id="2147484409" r:id="rId15"/>
    <p:sldLayoutId id="2147484412" r:id="rId16"/>
    <p:sldLayoutId id="2147484416" r:id="rId17"/>
    <p:sldLayoutId id="2147484417" r:id="rId18"/>
    <p:sldLayoutId id="2147484418" r:id="rId19"/>
  </p:sldLayoutIdLst>
  <p:hf hdr="0" ftr="0" dt="0"/>
  <p:txStyles>
    <p:titleStyle>
      <a:lvl1pPr algn="l" defTabSz="914400" rtl="0" eaLnBrk="1" latinLnBrk="0" hangingPunct="1">
        <a:lnSpc>
          <a:spcPct val="90000"/>
        </a:lnSpc>
        <a:spcBef>
          <a:spcPct val="0"/>
        </a:spcBef>
        <a:buNone/>
        <a:defRPr sz="4400" kern="1200">
          <a:solidFill>
            <a:schemeClr val="tx1"/>
          </a:solidFill>
          <a:latin typeface=" Arial"/>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 Arial"/>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 Arial"/>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 Arial"/>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 Arial"/>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 Arial"/>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a:ln w="19050">
            <a:solidFill>
              <a:schemeClr val="tx1"/>
            </a:solidFill>
          </a:ln>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solidFill>
              </a:defRPr>
            </a:lvl1pPr>
          </a:lstStyle>
          <a:p>
            <a:fld id="{C1FAF1AB-A2C9-44C6-BE4A-1D9646A5A971}" type="datetime1">
              <a:rPr lang="en-US" smtClean="0">
                <a:solidFill>
                  <a:prstClr val="black"/>
                </a:solidFill>
                <a:cs typeface="Arial" charset="0"/>
              </a:rPr>
              <a:t>1/25/2024</a:t>
            </a:fld>
            <a:endParaRPr lang="en-US" dirty="0">
              <a:solidFill>
                <a:prstClr val="black"/>
              </a:solidFill>
              <a:cs typeface="Arial" charset="0"/>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cs typeface="Arial" charset="0"/>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olidFill>
              </a:defRPr>
            </a:lvl1pPr>
          </a:lstStyle>
          <a:p>
            <a:fld id="{2F793D25-6BCC-447B-A8BD-2D688D0826AC}" type="slidenum">
              <a:rPr lang="en-US" smtClean="0">
                <a:solidFill>
                  <a:prstClr val="black"/>
                </a:solidFill>
                <a:cs typeface="Arial" charset="0"/>
              </a:rPr>
              <a:pPr/>
              <a:t>‹#›</a:t>
            </a:fld>
            <a:endParaRPr lang="en-US" dirty="0">
              <a:solidFill>
                <a:prstClr val="black"/>
              </a:solidFill>
              <a:cs typeface="Arial" charset="0"/>
            </a:endParaRPr>
          </a:p>
        </p:txBody>
      </p:sp>
      <p:sp>
        <p:nvSpPr>
          <p:cNvPr id="7" name="Rectangle 6"/>
          <p:cNvSpPr/>
          <p:nvPr userDrawn="1"/>
        </p:nvSpPr>
        <p:spPr>
          <a:xfrm>
            <a:off x="6961" y="34606"/>
            <a:ext cx="4614513" cy="595331"/>
          </a:xfrm>
          <a:prstGeom prst="rect">
            <a:avLst/>
          </a:prstGeom>
          <a:solidFill>
            <a:schemeClr val="bg2">
              <a:lumMod val="1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8" name="Rectangle 7"/>
          <p:cNvSpPr/>
          <p:nvPr userDrawn="1"/>
        </p:nvSpPr>
        <p:spPr>
          <a:xfrm>
            <a:off x="4614512" y="10910"/>
            <a:ext cx="4530727" cy="619027"/>
          </a:xfrm>
          <a:prstGeom prst="rect">
            <a:avLst/>
          </a:prstGeom>
          <a:solidFill>
            <a:schemeClr val="bg2">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Rectangle 9"/>
          <p:cNvSpPr>
            <a:spLocks noChangeArrowheads="1"/>
          </p:cNvSpPr>
          <p:nvPr userDrawn="1"/>
        </p:nvSpPr>
        <p:spPr bwMode="auto">
          <a:xfrm>
            <a:off x="0" y="10910"/>
            <a:ext cx="4614512" cy="619027"/>
          </a:xfrm>
          <a:prstGeom prst="rect">
            <a:avLst/>
          </a:prstGeom>
          <a:noFill/>
          <a:ln w="28575">
            <a:solidFill>
              <a:schemeClr val="tx1"/>
            </a:solidFill>
            <a:miter lim="800000"/>
            <a:headEnd/>
            <a:tailEnd/>
          </a:ln>
        </p:spPr>
        <p:txBody>
          <a:bodyPr wrap="none" lIns="68575" tIns="34287" rIns="68575" bIns="34287" anchor="ctr"/>
          <a:lstStyle/>
          <a:p>
            <a:pPr marL="574675" indent="-60325" defTabSz="913993">
              <a:defRPr/>
            </a:pPr>
            <a:endParaRPr lang="en-US" sz="1200" b="1" dirty="0">
              <a:solidFill>
                <a:srgbClr val="969696"/>
              </a:solidFill>
              <a:cs typeface="Arial" charset="0"/>
            </a:endParaRPr>
          </a:p>
        </p:txBody>
      </p:sp>
      <p:sp>
        <p:nvSpPr>
          <p:cNvPr id="15" name="Title Placeholder 1"/>
          <p:cNvSpPr txBox="1">
            <a:spLocks/>
          </p:cNvSpPr>
          <p:nvPr userDrawn="1"/>
        </p:nvSpPr>
        <p:spPr>
          <a:xfrm>
            <a:off x="4621474" y="12739"/>
            <a:ext cx="4522526" cy="6397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2800" b="1" dirty="0">
              <a:solidFill>
                <a:prstClr val="black"/>
              </a:solidFill>
              <a:latin typeface=" Arial"/>
            </a:endParaRPr>
          </a:p>
        </p:txBody>
      </p:sp>
      <p:sp>
        <p:nvSpPr>
          <p:cNvPr id="16" name="Rectangle 15"/>
          <p:cNvSpPr>
            <a:spLocks noChangeArrowheads="1"/>
          </p:cNvSpPr>
          <p:nvPr userDrawn="1"/>
        </p:nvSpPr>
        <p:spPr bwMode="auto">
          <a:xfrm>
            <a:off x="455835" y="73588"/>
            <a:ext cx="4164274" cy="616963"/>
          </a:xfrm>
          <a:prstGeom prst="rect">
            <a:avLst/>
          </a:prstGeom>
          <a:noFill/>
          <a:ln w="9525">
            <a:noFill/>
            <a:miter lim="800000"/>
            <a:headEnd/>
            <a:tailEnd/>
          </a:ln>
        </p:spPr>
        <p:txBody>
          <a:bodyPr wrap="none" lIns="68575" tIns="34287" rIns="68575" bIns="34287" anchor="ctr"/>
          <a:lstStyle/>
          <a:p>
            <a:pPr algn="ctr" defTabSz="913970">
              <a:defRPr/>
            </a:pPr>
            <a:r>
              <a:rPr lang="en-US" sz="1400" b="1" dirty="0">
                <a:solidFill>
                  <a:srgbClr val="FFC000"/>
                </a:solidFill>
                <a:latin typeface=" Arial"/>
                <a:cs typeface="Arial" charset="0"/>
              </a:rPr>
              <a:t>Mission Command</a:t>
            </a:r>
            <a:r>
              <a:rPr lang="en-US" sz="1400" b="1" baseline="0" dirty="0">
                <a:solidFill>
                  <a:srgbClr val="FFC000"/>
                </a:solidFill>
                <a:latin typeface=" Arial"/>
                <a:cs typeface="Arial" charset="0"/>
              </a:rPr>
              <a:t> Training Program</a:t>
            </a:r>
          </a:p>
          <a:p>
            <a:pPr algn="ctr" defTabSz="913970">
              <a:defRPr/>
            </a:pPr>
            <a:r>
              <a:rPr lang="en-US" sz="1400" b="1" baseline="0" dirty="0">
                <a:solidFill>
                  <a:srgbClr val="FFC000"/>
                </a:solidFill>
                <a:latin typeface=" Arial"/>
                <a:cs typeface="Arial" charset="0"/>
              </a:rPr>
              <a:t>“Warfighters!”</a:t>
            </a:r>
            <a:endParaRPr lang="en-US" sz="1400" b="1" dirty="0">
              <a:solidFill>
                <a:srgbClr val="FFC000"/>
              </a:solidFill>
              <a:latin typeface=" Arial"/>
              <a:cs typeface="Arial" charset="0"/>
            </a:endParaRPr>
          </a:p>
        </p:txBody>
      </p:sp>
      <p:sp>
        <p:nvSpPr>
          <p:cNvPr id="18" name="Text Box 416"/>
          <p:cNvSpPr txBox="1">
            <a:spLocks noChangeArrowheads="1"/>
          </p:cNvSpPr>
          <p:nvPr userDrawn="1"/>
        </p:nvSpPr>
        <p:spPr bwMode="auto">
          <a:xfrm>
            <a:off x="3786720" y="26073"/>
            <a:ext cx="1570559" cy="152349"/>
          </a:xfrm>
          <a:prstGeom prst="rect">
            <a:avLst/>
          </a:prstGeom>
          <a:solidFill>
            <a:srgbClr val="006600"/>
          </a:solidFill>
          <a:ln w="19050">
            <a:solidFill>
              <a:schemeClr val="tx1"/>
            </a:solidFill>
            <a:miter lim="800000"/>
            <a:headEnd/>
            <a:tailEnd/>
          </a:ln>
        </p:spPr>
        <p:txBody>
          <a:bodyPr wrap="square" lIns="6858" tIns="6858" rIns="6858" bIns="6858" anchor="ctr">
            <a:spAutoFit/>
          </a:bodyPr>
          <a:lstStyle/>
          <a:p>
            <a:pPr algn="ctr">
              <a:spcBef>
                <a:spcPct val="50000"/>
              </a:spcBef>
            </a:pPr>
            <a:r>
              <a:rPr lang="en-US" sz="900" b="1" dirty="0">
                <a:solidFill>
                  <a:srgbClr val="FFFFFF"/>
                </a:solidFill>
                <a:cs typeface="Arial" charset="0"/>
              </a:rPr>
              <a:t>UNCLASSIFIED</a:t>
            </a:r>
          </a:p>
        </p:txBody>
      </p:sp>
      <p:sp>
        <p:nvSpPr>
          <p:cNvPr id="17" name="Text Box 416"/>
          <p:cNvSpPr txBox="1">
            <a:spLocks noChangeArrowheads="1"/>
          </p:cNvSpPr>
          <p:nvPr userDrawn="1"/>
        </p:nvSpPr>
        <p:spPr bwMode="auto">
          <a:xfrm>
            <a:off x="3801007" y="6698337"/>
            <a:ext cx="1570559" cy="152349"/>
          </a:xfrm>
          <a:prstGeom prst="rect">
            <a:avLst/>
          </a:prstGeom>
          <a:solidFill>
            <a:srgbClr val="006600"/>
          </a:solidFill>
          <a:ln w="19050">
            <a:solidFill>
              <a:schemeClr val="tx1"/>
            </a:solidFill>
            <a:miter lim="800000"/>
            <a:headEnd/>
            <a:tailEnd/>
          </a:ln>
        </p:spPr>
        <p:txBody>
          <a:bodyPr wrap="square" lIns="6858" tIns="6858" rIns="6858" bIns="6858" anchor="ctr">
            <a:spAutoFit/>
          </a:bodyPr>
          <a:lstStyle/>
          <a:p>
            <a:pPr algn="ctr">
              <a:spcBef>
                <a:spcPct val="50000"/>
              </a:spcBef>
            </a:pPr>
            <a:r>
              <a:rPr lang="en-US" sz="900" b="1" dirty="0">
                <a:solidFill>
                  <a:srgbClr val="FFFFFF"/>
                </a:solidFill>
                <a:cs typeface="Arial" charset="0"/>
              </a:rPr>
              <a:t>UNCLASSIFIED</a:t>
            </a:r>
          </a:p>
        </p:txBody>
      </p:sp>
      <p:pic>
        <p:nvPicPr>
          <p:cNvPr id="2050" name="Picture 2" descr="Amazon.com: US Army Logo USA Army Family American Military Veteran  Motivational Patriotic Officially Licensed Cool Wall Decor Art Print Poster  12x18: Posters &amp;amp;amp; Prints"/>
          <p:cNvPicPr>
            <a:picLocks noChangeAspect="1" noChangeArrowheads="1"/>
          </p:cNvPicPr>
          <p:nvPr userDrawn="1"/>
        </p:nvPicPr>
        <p:blipFill rotWithShape="1">
          <a:blip r:embed="rId21" cstate="screen">
            <a:extLst>
              <a:ext uri="{28A0092B-C50C-407E-A947-70E740481C1C}">
                <a14:useLocalDpi xmlns:a14="http://schemas.microsoft.com/office/drawing/2010/main"/>
              </a:ext>
            </a:extLst>
          </a:blip>
          <a:srcRect/>
          <a:stretch/>
        </p:blipFill>
        <p:spPr bwMode="auto">
          <a:xfrm>
            <a:off x="6961" y="16625"/>
            <a:ext cx="448874" cy="6134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5392489"/>
      </p:ext>
    </p:extLst>
  </p:cSld>
  <p:clrMap bg1="lt1" tx1="dk1" bg2="lt2" tx2="dk2" accent1="accent1" accent2="accent2" accent3="accent3" accent4="accent4" accent5="accent5" accent6="accent6" hlink="hlink" folHlink="folHlink"/>
  <p:sldLayoutIdLst>
    <p:sldLayoutId id="2147484420" r:id="rId1"/>
    <p:sldLayoutId id="2147484421" r:id="rId2"/>
    <p:sldLayoutId id="2147484422" r:id="rId3"/>
    <p:sldLayoutId id="2147484423" r:id="rId4"/>
    <p:sldLayoutId id="2147484424" r:id="rId5"/>
    <p:sldLayoutId id="2147484426" r:id="rId6"/>
    <p:sldLayoutId id="2147484427" r:id="rId7"/>
    <p:sldLayoutId id="2147484428" r:id="rId8"/>
    <p:sldLayoutId id="2147484430" r:id="rId9"/>
    <p:sldLayoutId id="2147484431" r:id="rId10"/>
    <p:sldLayoutId id="2147484432" r:id="rId11"/>
    <p:sldLayoutId id="2147484433" r:id="rId12"/>
    <p:sldLayoutId id="2147484434" r:id="rId13"/>
    <p:sldLayoutId id="2147484435" r:id="rId14"/>
    <p:sldLayoutId id="2147484436" r:id="rId15"/>
    <p:sldLayoutId id="2147484439" r:id="rId16"/>
    <p:sldLayoutId id="2147484443" r:id="rId17"/>
    <p:sldLayoutId id="2147484444" r:id="rId18"/>
    <p:sldLayoutId id="2147484445" r:id="rId19"/>
  </p:sldLayoutIdLst>
  <p:hf hdr="0" ftr="0" dt="0"/>
  <p:txStyles>
    <p:titleStyle>
      <a:lvl1pPr algn="l" defTabSz="914400" rtl="0" eaLnBrk="1" latinLnBrk="0" hangingPunct="1">
        <a:lnSpc>
          <a:spcPct val="90000"/>
        </a:lnSpc>
        <a:spcBef>
          <a:spcPct val="0"/>
        </a:spcBef>
        <a:buNone/>
        <a:defRPr sz="4400" kern="1200">
          <a:solidFill>
            <a:schemeClr val="tx1"/>
          </a:solidFill>
          <a:latin typeface=" Arial"/>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 Arial"/>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 Arial"/>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 Arial"/>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 Arial"/>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 Arial"/>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920A41B-3666-C79B-0428-7A1CFAA6D577}"/>
              </a:ext>
            </a:extLst>
          </p:cNvPr>
          <p:cNvSpPr>
            <a:spLocks noGrp="1"/>
          </p:cNvSpPr>
          <p:nvPr>
            <p:ph type="sldNum" sz="quarter" idx="12"/>
          </p:nvPr>
        </p:nvSpPr>
        <p:spPr>
          <a:xfrm>
            <a:off x="6476333" y="6356351"/>
            <a:ext cx="2057400" cy="365125"/>
          </a:xfrm>
        </p:spPr>
        <p:txBody>
          <a:bodyPr/>
          <a:lstStyle/>
          <a:p>
            <a:fld id="{2F793D25-6BCC-447B-A8BD-2D688D0826AC}" type="slidenum">
              <a:rPr lang="en-US" sz="1050" smtClean="0">
                <a:solidFill>
                  <a:prstClr val="black">
                    <a:tint val="75000"/>
                  </a:prstClr>
                </a:solidFill>
              </a:rPr>
              <a:pPr/>
              <a:t>1</a:t>
            </a:fld>
            <a:endParaRPr lang="en-US" sz="1050" dirty="0">
              <a:solidFill>
                <a:prstClr val="black">
                  <a:tint val="75000"/>
                </a:prstClr>
              </a:solidFill>
            </a:endParaRPr>
          </a:p>
        </p:txBody>
      </p:sp>
      <p:sp>
        <p:nvSpPr>
          <p:cNvPr id="7" name="Chevron 32">
            <a:extLst>
              <a:ext uri="{FF2B5EF4-FFF2-40B4-BE49-F238E27FC236}">
                <a16:creationId xmlns:a16="http://schemas.microsoft.com/office/drawing/2014/main" id="{EF6C44E5-7C29-FAC5-91E7-1151B7C62E6C}"/>
              </a:ext>
            </a:extLst>
          </p:cNvPr>
          <p:cNvSpPr/>
          <p:nvPr/>
        </p:nvSpPr>
        <p:spPr>
          <a:xfrm>
            <a:off x="1445547" y="918674"/>
            <a:ext cx="1282549" cy="1833694"/>
          </a:xfrm>
          <a:prstGeom prst="chevron">
            <a:avLst>
              <a:gd name="adj" fmla="val 23490"/>
            </a:avLst>
          </a:prstGeom>
          <a:gradFill>
            <a:gsLst>
              <a:gs pos="0">
                <a:srgbClr val="FF0000"/>
              </a:gs>
              <a:gs pos="9000">
                <a:srgbClr val="FFC000"/>
              </a:gs>
              <a:gs pos="100000">
                <a:srgbClr val="FFFF00"/>
              </a:gs>
              <a:gs pos="100000">
                <a:schemeClr val="accent1">
                  <a:lumMod val="30000"/>
                  <a:lumOff val="70000"/>
                </a:schemeClr>
              </a:gs>
            </a:gsLst>
            <a:lin ang="0" scaled="0"/>
          </a:gradFill>
          <a:ln>
            <a:solidFill>
              <a:schemeClr val="tx1"/>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1050" b="1" dirty="0">
                <a:solidFill>
                  <a:prstClr val="black"/>
                </a:solidFill>
                <a:latin typeface="Arial" panose="020B0604020202020204" pitchFamily="34" charset="0"/>
                <a:cs typeface="Arial" panose="020B0604020202020204" pitchFamily="34" charset="0"/>
              </a:rPr>
              <a:t>CPX 1</a:t>
            </a:r>
          </a:p>
          <a:p>
            <a:pPr algn="ctr">
              <a:defRPr/>
            </a:pPr>
            <a:r>
              <a:rPr lang="en-US" sz="800" i="1" u="sng" dirty="0">
                <a:solidFill>
                  <a:prstClr val="black"/>
                </a:solidFill>
                <a:latin typeface="Arial" panose="020B0604020202020204" pitchFamily="34" charset="0"/>
                <a:cs typeface="Arial" panose="020B0604020202020204" pitchFamily="34" charset="0"/>
              </a:rPr>
              <a:t>Key Events</a:t>
            </a:r>
            <a:r>
              <a:rPr lang="en-US" sz="900" i="1" u="sng" dirty="0">
                <a:solidFill>
                  <a:prstClr val="black"/>
                </a:solidFill>
                <a:latin typeface="Arial" panose="020B0604020202020204" pitchFamily="34" charset="0"/>
                <a:cs typeface="Arial" panose="020B0604020202020204" pitchFamily="34" charset="0"/>
              </a:rPr>
              <a:t>:</a:t>
            </a:r>
          </a:p>
          <a:p>
            <a:pPr marL="234950" indent="-61913">
              <a:buFont typeface="Arial" panose="020B0604020202020204" pitchFamily="34" charset="0"/>
              <a:buChar char="•"/>
              <a:defRPr/>
            </a:pPr>
            <a:r>
              <a:rPr lang="en-US" sz="800" dirty="0">
                <a:solidFill>
                  <a:prstClr val="black"/>
                </a:solidFill>
                <a:latin typeface="Arial" panose="020B0604020202020204" pitchFamily="34" charset="0"/>
                <a:cs typeface="Arial" panose="020B0604020202020204" pitchFamily="34" charset="0"/>
              </a:rPr>
              <a:t>Establish all CPs</a:t>
            </a:r>
          </a:p>
          <a:p>
            <a:pPr marL="234950" indent="-61913">
              <a:buFont typeface="Arial" panose="020B0604020202020204" pitchFamily="34" charset="0"/>
              <a:buChar char="•"/>
              <a:defRPr/>
            </a:pPr>
            <a:r>
              <a:rPr lang="en-US" sz="800" dirty="0">
                <a:solidFill>
                  <a:prstClr val="black"/>
                </a:solidFill>
                <a:latin typeface="Arial" panose="020B0604020202020204" pitchFamily="34" charset="0"/>
                <a:cs typeface="Arial" panose="020B0604020202020204" pitchFamily="34" charset="0"/>
              </a:rPr>
              <a:t>Staff Battle Drills</a:t>
            </a:r>
          </a:p>
        </p:txBody>
      </p:sp>
      <p:sp>
        <p:nvSpPr>
          <p:cNvPr id="38" name="Chevron 64">
            <a:extLst>
              <a:ext uri="{FF2B5EF4-FFF2-40B4-BE49-F238E27FC236}">
                <a16:creationId xmlns:a16="http://schemas.microsoft.com/office/drawing/2014/main" id="{BAA8B8DF-2FB9-A96E-AE24-F8428DF72CE1}"/>
              </a:ext>
            </a:extLst>
          </p:cNvPr>
          <p:cNvSpPr/>
          <p:nvPr/>
        </p:nvSpPr>
        <p:spPr>
          <a:xfrm>
            <a:off x="7666889" y="914986"/>
            <a:ext cx="1463040" cy="1828800"/>
          </a:xfrm>
          <a:prstGeom prst="chevron">
            <a:avLst>
              <a:gd name="adj" fmla="val 18004"/>
            </a:avLst>
          </a:prstGeom>
          <a:gradFill flip="none" rotWithShape="1">
            <a:gsLst>
              <a:gs pos="0">
                <a:srgbClr val="FFFF00"/>
              </a:gs>
              <a:gs pos="0">
                <a:srgbClr val="66FF33"/>
              </a:gs>
            </a:gsLst>
            <a:lin ang="0" scaled="1"/>
            <a:tileRect/>
          </a:gradFill>
          <a:ln>
            <a:solidFill>
              <a:schemeClr val="tx1"/>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1050" b="1" dirty="0">
                <a:solidFill>
                  <a:prstClr val="black"/>
                </a:solidFill>
                <a:latin typeface="Arial" panose="020B0604020202020204" pitchFamily="34" charset="0"/>
                <a:cs typeface="Arial" panose="020B0604020202020204" pitchFamily="34" charset="0"/>
              </a:rPr>
              <a:t>WFX</a:t>
            </a:r>
          </a:p>
          <a:p>
            <a:pPr algn="ctr">
              <a:defRPr/>
            </a:pPr>
            <a:endParaRPr lang="en-US" sz="800" dirty="0">
              <a:solidFill>
                <a:prstClr val="black"/>
              </a:solidFill>
              <a:latin typeface="Arial" panose="020B0604020202020204" pitchFamily="34" charset="0"/>
              <a:cs typeface="Arial" panose="020B0604020202020204" pitchFamily="34" charset="0"/>
            </a:endParaRPr>
          </a:p>
        </p:txBody>
      </p:sp>
      <p:sp>
        <p:nvSpPr>
          <p:cNvPr id="39" name="5-Point Star 14">
            <a:extLst>
              <a:ext uri="{FF2B5EF4-FFF2-40B4-BE49-F238E27FC236}">
                <a16:creationId xmlns:a16="http://schemas.microsoft.com/office/drawing/2014/main" id="{0463FC98-1050-6852-6024-BFEC1FBDBD5D}"/>
              </a:ext>
            </a:extLst>
          </p:cNvPr>
          <p:cNvSpPr/>
          <p:nvPr/>
        </p:nvSpPr>
        <p:spPr>
          <a:xfrm>
            <a:off x="8180019" y="1086588"/>
            <a:ext cx="338894" cy="265334"/>
          </a:xfrm>
          <a:prstGeom prst="star5">
            <a:avLst/>
          </a:prstGeom>
          <a:solidFill>
            <a:srgbClr val="7030A0"/>
          </a:solidFill>
          <a:ln>
            <a:solidFill>
              <a:schemeClr val="tx1"/>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Arial" panose="020B0604020202020204" pitchFamily="34" charset="0"/>
              <a:cs typeface="Arial" panose="020B0604020202020204" pitchFamily="34" charset="0"/>
            </a:endParaRPr>
          </a:p>
        </p:txBody>
      </p:sp>
      <p:sp>
        <p:nvSpPr>
          <p:cNvPr id="46" name="Chevron 64">
            <a:extLst>
              <a:ext uri="{FF2B5EF4-FFF2-40B4-BE49-F238E27FC236}">
                <a16:creationId xmlns:a16="http://schemas.microsoft.com/office/drawing/2014/main" id="{AC4EBB5A-5268-50BE-2750-FAF56E0767F7}"/>
              </a:ext>
            </a:extLst>
          </p:cNvPr>
          <p:cNvSpPr/>
          <p:nvPr/>
        </p:nvSpPr>
        <p:spPr>
          <a:xfrm>
            <a:off x="4759245" y="914986"/>
            <a:ext cx="1192400" cy="1828800"/>
          </a:xfrm>
          <a:prstGeom prst="chevron">
            <a:avLst>
              <a:gd name="adj" fmla="val 18004"/>
            </a:avLst>
          </a:prstGeom>
          <a:gradFill flip="none" rotWithShape="1">
            <a:gsLst>
              <a:gs pos="47000">
                <a:srgbClr val="FFFF00"/>
              </a:gs>
              <a:gs pos="82000">
                <a:srgbClr val="66FF33"/>
              </a:gs>
            </a:gsLst>
            <a:lin ang="0" scaled="1"/>
            <a:tileRect/>
          </a:gradFill>
          <a:ln>
            <a:solidFill>
              <a:schemeClr val="tx1"/>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1050" b="1" dirty="0">
                <a:solidFill>
                  <a:prstClr val="black"/>
                </a:solidFill>
                <a:latin typeface="Arial" panose="020B0604020202020204" pitchFamily="34" charset="0"/>
                <a:cs typeface="Arial" panose="020B0604020202020204" pitchFamily="34" charset="0"/>
              </a:rPr>
              <a:t>CPX 2</a:t>
            </a:r>
          </a:p>
          <a:p>
            <a:pPr algn="ctr">
              <a:defRPr/>
            </a:pPr>
            <a:r>
              <a:rPr lang="en-US" sz="800" dirty="0">
                <a:solidFill>
                  <a:prstClr val="black"/>
                </a:solidFill>
                <a:latin typeface="Arial" panose="020B0604020202020204" pitchFamily="34" charset="0"/>
                <a:cs typeface="Arial" panose="020B0604020202020204" pitchFamily="34" charset="0"/>
              </a:rPr>
              <a:t> </a:t>
            </a:r>
          </a:p>
          <a:p>
            <a:pPr algn="ctr">
              <a:defRPr/>
            </a:pPr>
            <a:r>
              <a:rPr lang="en-US" sz="800" i="1" u="sng" dirty="0">
                <a:solidFill>
                  <a:prstClr val="black"/>
                </a:solidFill>
                <a:latin typeface="Arial" panose="020B0604020202020204" pitchFamily="34" charset="0"/>
                <a:cs typeface="Arial" panose="020B0604020202020204" pitchFamily="34" charset="0"/>
              </a:rPr>
              <a:t>Key Events:</a:t>
            </a:r>
          </a:p>
          <a:p>
            <a:pPr marL="227013" lvl="1" indent="-60325">
              <a:buFont typeface="Arial" panose="020B0604020202020204" pitchFamily="34" charset="0"/>
              <a:buChar char="•"/>
              <a:defRPr/>
            </a:pPr>
            <a:endParaRPr lang="en-US" sz="800" dirty="0">
              <a:solidFill>
                <a:prstClr val="black"/>
              </a:solidFill>
              <a:latin typeface="Arial" panose="020B0604020202020204" pitchFamily="34" charset="0"/>
              <a:cs typeface="Arial" panose="020B0604020202020204" pitchFamily="34" charset="0"/>
            </a:endParaRPr>
          </a:p>
          <a:p>
            <a:pPr marL="227013" lvl="1" indent="-60325">
              <a:buFont typeface="Arial" panose="020B0604020202020204" pitchFamily="34" charset="0"/>
              <a:buChar char="•"/>
              <a:defRPr/>
            </a:pPr>
            <a:r>
              <a:rPr lang="en-US" sz="800" dirty="0">
                <a:solidFill>
                  <a:prstClr val="black"/>
                </a:solidFill>
                <a:latin typeface="Arial" panose="020B0604020202020204" pitchFamily="34" charset="0"/>
                <a:cs typeface="Arial" panose="020B0604020202020204" pitchFamily="34" charset="0"/>
              </a:rPr>
              <a:t>Establish all CPs in under field conditions </a:t>
            </a:r>
          </a:p>
        </p:txBody>
      </p:sp>
      <p:sp>
        <p:nvSpPr>
          <p:cNvPr id="47" name="Chevron 64">
            <a:extLst>
              <a:ext uri="{FF2B5EF4-FFF2-40B4-BE49-F238E27FC236}">
                <a16:creationId xmlns:a16="http://schemas.microsoft.com/office/drawing/2014/main" id="{7F1E94F8-B581-FEB9-2457-AA52271A6016}"/>
              </a:ext>
            </a:extLst>
          </p:cNvPr>
          <p:cNvSpPr/>
          <p:nvPr/>
        </p:nvSpPr>
        <p:spPr>
          <a:xfrm>
            <a:off x="3693314" y="914986"/>
            <a:ext cx="1238532" cy="1828800"/>
          </a:xfrm>
          <a:prstGeom prst="chevron">
            <a:avLst>
              <a:gd name="adj" fmla="val 18004"/>
            </a:avLst>
          </a:prstGeom>
          <a:gradFill flip="none" rotWithShape="1">
            <a:gsLst>
              <a:gs pos="71000">
                <a:srgbClr val="FFFF00"/>
              </a:gs>
              <a:gs pos="17000">
                <a:srgbClr val="FFC000"/>
              </a:gs>
            </a:gsLst>
            <a:lin ang="0" scaled="1"/>
            <a:tileRect/>
          </a:gradFill>
          <a:ln>
            <a:solidFill>
              <a:schemeClr val="tx1"/>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1050" b="1" dirty="0">
                <a:solidFill>
                  <a:prstClr val="black"/>
                </a:solidFill>
                <a:latin typeface="Arial" panose="020B0604020202020204" pitchFamily="34" charset="0"/>
                <a:cs typeface="Arial" panose="020B0604020202020204" pitchFamily="34" charset="0"/>
              </a:rPr>
              <a:t>MCTP</a:t>
            </a:r>
          </a:p>
          <a:p>
            <a:pPr algn="ctr">
              <a:defRPr/>
            </a:pPr>
            <a:r>
              <a:rPr lang="en-US" sz="1050" b="1" dirty="0">
                <a:solidFill>
                  <a:prstClr val="black"/>
                </a:solidFill>
                <a:latin typeface="Arial" panose="020B0604020202020204" pitchFamily="34" charset="0"/>
                <a:cs typeface="Arial" panose="020B0604020202020204" pitchFamily="34" charset="0"/>
              </a:rPr>
              <a:t>Staff Academics</a:t>
            </a:r>
          </a:p>
          <a:p>
            <a:pPr algn="ctr">
              <a:defRPr/>
            </a:pPr>
            <a:endParaRPr lang="en-US" sz="1050" b="1" dirty="0">
              <a:solidFill>
                <a:prstClr val="black"/>
              </a:solidFill>
              <a:latin typeface="Arial" panose="020B0604020202020204" pitchFamily="34" charset="0"/>
              <a:cs typeface="Arial" panose="020B0604020202020204" pitchFamily="34" charset="0"/>
            </a:endParaRPr>
          </a:p>
          <a:p>
            <a:pPr algn="ctr">
              <a:defRPr/>
            </a:pPr>
            <a:r>
              <a:rPr lang="en-US" sz="1050" b="1" dirty="0">
                <a:solidFill>
                  <a:prstClr val="black"/>
                </a:solidFill>
                <a:latin typeface="Arial" panose="020B0604020202020204" pitchFamily="34" charset="0"/>
                <a:cs typeface="Arial" panose="020B0604020202020204" pitchFamily="34" charset="0"/>
              </a:rPr>
              <a:t>HICOM Order PUBLISHED</a:t>
            </a:r>
          </a:p>
          <a:p>
            <a:pPr algn="ctr">
              <a:defRPr/>
            </a:pPr>
            <a:endParaRPr lang="en-US" sz="1050" b="1" dirty="0">
              <a:solidFill>
                <a:prstClr val="black"/>
              </a:solidFill>
              <a:latin typeface="Arial" panose="020B0604020202020204" pitchFamily="34" charset="0"/>
              <a:cs typeface="Arial" panose="020B0604020202020204" pitchFamily="34" charset="0"/>
            </a:endParaRPr>
          </a:p>
        </p:txBody>
      </p:sp>
      <p:sp>
        <p:nvSpPr>
          <p:cNvPr id="48" name="Chevron 64">
            <a:extLst>
              <a:ext uri="{FF2B5EF4-FFF2-40B4-BE49-F238E27FC236}">
                <a16:creationId xmlns:a16="http://schemas.microsoft.com/office/drawing/2014/main" id="{2235D4D0-91DE-DC6A-03E0-6EA02C7C4A2F}"/>
              </a:ext>
            </a:extLst>
          </p:cNvPr>
          <p:cNvSpPr/>
          <p:nvPr/>
        </p:nvSpPr>
        <p:spPr>
          <a:xfrm>
            <a:off x="2590834" y="914986"/>
            <a:ext cx="1282549" cy="1828800"/>
          </a:xfrm>
          <a:prstGeom prst="chevron">
            <a:avLst>
              <a:gd name="adj" fmla="val 18004"/>
            </a:avLst>
          </a:prstGeom>
          <a:gradFill flip="none" rotWithShape="1">
            <a:gsLst>
              <a:gs pos="0">
                <a:srgbClr val="FFC000"/>
              </a:gs>
              <a:gs pos="76000">
                <a:srgbClr val="FFC000"/>
              </a:gs>
              <a:gs pos="100000">
                <a:srgbClr val="FFFF00"/>
              </a:gs>
            </a:gsLst>
            <a:lin ang="0" scaled="1"/>
            <a:tileRect/>
          </a:gradFill>
          <a:ln>
            <a:solidFill>
              <a:schemeClr val="tx1"/>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1050" b="1" dirty="0">
                <a:solidFill>
                  <a:prstClr val="black"/>
                </a:solidFill>
                <a:latin typeface="Arial" panose="020B0604020202020204" pitchFamily="34" charset="0"/>
                <a:cs typeface="Arial" panose="020B0604020202020204" pitchFamily="34" charset="0"/>
              </a:rPr>
              <a:t>Unit Specific LPD</a:t>
            </a:r>
          </a:p>
          <a:p>
            <a:pPr algn="ctr">
              <a:defRPr/>
            </a:pPr>
            <a:endParaRPr lang="en-US" sz="1050" b="1" dirty="0">
              <a:solidFill>
                <a:prstClr val="black"/>
              </a:solidFill>
              <a:latin typeface="Arial" panose="020B0604020202020204" pitchFamily="34" charset="0"/>
              <a:cs typeface="Arial" panose="020B0604020202020204" pitchFamily="34" charset="0"/>
            </a:endParaRPr>
          </a:p>
          <a:p>
            <a:pPr algn="ctr">
              <a:defRPr/>
            </a:pPr>
            <a:r>
              <a:rPr lang="en-US" sz="1050" b="1" dirty="0">
                <a:solidFill>
                  <a:prstClr val="black"/>
                </a:solidFill>
                <a:latin typeface="Arial" panose="020B0604020202020204" pitchFamily="34" charset="0"/>
                <a:cs typeface="Arial" panose="020B0604020202020204" pitchFamily="34" charset="0"/>
              </a:rPr>
              <a:t>WARNORD</a:t>
            </a:r>
          </a:p>
          <a:p>
            <a:pPr algn="ctr">
              <a:defRPr/>
            </a:pPr>
            <a:r>
              <a:rPr lang="en-US" sz="1050" b="1" dirty="0">
                <a:solidFill>
                  <a:prstClr val="black"/>
                </a:solidFill>
                <a:latin typeface="Arial" panose="020B0604020202020204" pitchFamily="34" charset="0"/>
                <a:cs typeface="Arial" panose="020B0604020202020204" pitchFamily="34" charset="0"/>
              </a:rPr>
              <a:t>PUBLISHED</a:t>
            </a:r>
          </a:p>
        </p:txBody>
      </p:sp>
      <p:sp>
        <p:nvSpPr>
          <p:cNvPr id="49" name="Chevron 64">
            <a:extLst>
              <a:ext uri="{FF2B5EF4-FFF2-40B4-BE49-F238E27FC236}">
                <a16:creationId xmlns:a16="http://schemas.microsoft.com/office/drawing/2014/main" id="{7581790F-78E2-5D75-7196-65AD83027CC4}"/>
              </a:ext>
            </a:extLst>
          </p:cNvPr>
          <p:cNvSpPr/>
          <p:nvPr/>
        </p:nvSpPr>
        <p:spPr>
          <a:xfrm>
            <a:off x="6701070" y="916677"/>
            <a:ext cx="1144793" cy="1828800"/>
          </a:xfrm>
          <a:prstGeom prst="chevron">
            <a:avLst>
              <a:gd name="adj" fmla="val 18004"/>
            </a:avLst>
          </a:prstGeom>
          <a:gradFill flip="none" rotWithShape="1">
            <a:gsLst>
              <a:gs pos="0">
                <a:srgbClr val="FFFF00"/>
              </a:gs>
              <a:gs pos="2000">
                <a:srgbClr val="66FF33"/>
              </a:gs>
            </a:gsLst>
            <a:lin ang="0" scaled="1"/>
            <a:tileRect/>
          </a:gradFill>
          <a:ln>
            <a:solidFill>
              <a:schemeClr val="tx1"/>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1050" b="1" dirty="0">
                <a:solidFill>
                  <a:prstClr val="black"/>
                </a:solidFill>
                <a:latin typeface="Arial"/>
                <a:cs typeface="Arial"/>
              </a:rPr>
              <a:t>CPX 3</a:t>
            </a:r>
          </a:p>
          <a:p>
            <a:pPr algn="ctr">
              <a:defRPr/>
            </a:pPr>
            <a:endParaRPr lang="en-US" sz="800" dirty="0">
              <a:solidFill>
                <a:prstClr val="black"/>
              </a:solidFill>
              <a:latin typeface="Arial" panose="020B0604020202020204" pitchFamily="34" charset="0"/>
              <a:cs typeface="Arial" panose="020B0604020202020204" pitchFamily="34" charset="0"/>
            </a:endParaRPr>
          </a:p>
          <a:p>
            <a:pPr algn="ctr">
              <a:defRPr/>
            </a:pPr>
            <a:r>
              <a:rPr lang="en-US" sz="800" i="1" u="sng" dirty="0">
                <a:solidFill>
                  <a:prstClr val="black"/>
                </a:solidFill>
                <a:latin typeface="Arial"/>
                <a:cs typeface="Arial"/>
              </a:rPr>
              <a:t>Key Events:</a:t>
            </a:r>
          </a:p>
          <a:p>
            <a:pPr algn="ctr">
              <a:defRPr/>
            </a:pPr>
            <a:endParaRPr lang="en-US" sz="800" dirty="0">
              <a:solidFill>
                <a:prstClr val="black"/>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en-US" sz="800" dirty="0">
                <a:solidFill>
                  <a:prstClr val="black"/>
                </a:solidFill>
                <a:latin typeface="Arial"/>
                <a:cs typeface="Arial"/>
              </a:rPr>
              <a:t>Validate MCIS for WFX</a:t>
            </a:r>
          </a:p>
          <a:p>
            <a:pPr marL="171450" indent="-171450">
              <a:buFont typeface="Arial" panose="020B0604020202020204" pitchFamily="34" charset="0"/>
              <a:buChar char="•"/>
              <a:defRPr/>
            </a:pPr>
            <a:r>
              <a:rPr lang="en-US" sz="800" dirty="0">
                <a:solidFill>
                  <a:prstClr val="black"/>
                </a:solidFill>
                <a:latin typeface="Arial"/>
                <a:cs typeface="Arial"/>
              </a:rPr>
              <a:t>Re-training</a:t>
            </a:r>
          </a:p>
        </p:txBody>
      </p:sp>
      <p:sp>
        <p:nvSpPr>
          <p:cNvPr id="50" name="Chevron 32">
            <a:extLst>
              <a:ext uri="{FF2B5EF4-FFF2-40B4-BE49-F238E27FC236}">
                <a16:creationId xmlns:a16="http://schemas.microsoft.com/office/drawing/2014/main" id="{4A186DF4-1266-6077-917C-CC5BDE4D0D16}"/>
              </a:ext>
            </a:extLst>
          </p:cNvPr>
          <p:cNvSpPr/>
          <p:nvPr/>
        </p:nvSpPr>
        <p:spPr>
          <a:xfrm>
            <a:off x="52926" y="1688164"/>
            <a:ext cx="1420814" cy="747200"/>
          </a:xfrm>
          <a:prstGeom prst="chevron">
            <a:avLst>
              <a:gd name="adj" fmla="val 23490"/>
            </a:avLst>
          </a:prstGeom>
          <a:gradFill>
            <a:gsLst>
              <a:gs pos="0">
                <a:srgbClr val="FF0000"/>
              </a:gs>
              <a:gs pos="94000">
                <a:srgbClr val="FFC000"/>
              </a:gs>
              <a:gs pos="100000">
                <a:srgbClr val="FFFF00"/>
              </a:gs>
              <a:gs pos="99000">
                <a:srgbClr val="FFC000"/>
              </a:gs>
            </a:gsLst>
            <a:lin ang="0" scaled="0"/>
          </a:gradFill>
          <a:ln>
            <a:solidFill>
              <a:schemeClr val="tx1"/>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1050" b="1" dirty="0">
                <a:solidFill>
                  <a:prstClr val="black"/>
                </a:solidFill>
                <a:latin typeface="Arial" panose="020B0604020202020204" pitchFamily="34" charset="0"/>
                <a:cs typeface="Arial" panose="020B0604020202020204" pitchFamily="34" charset="0"/>
              </a:rPr>
              <a:t>Staff LPDs</a:t>
            </a:r>
          </a:p>
          <a:p>
            <a:pPr algn="ctr">
              <a:defRPr/>
            </a:pPr>
            <a:r>
              <a:rPr lang="en-US" sz="800" i="1" u="sng" dirty="0">
                <a:solidFill>
                  <a:prstClr val="black"/>
                </a:solidFill>
                <a:latin typeface="Arial" panose="020B0604020202020204" pitchFamily="34" charset="0"/>
                <a:cs typeface="Arial" panose="020B0604020202020204" pitchFamily="34" charset="0"/>
              </a:rPr>
              <a:t>Key Events</a:t>
            </a:r>
            <a:r>
              <a:rPr lang="en-US" sz="900" i="1" u="sng" dirty="0">
                <a:solidFill>
                  <a:prstClr val="black"/>
                </a:solidFill>
                <a:latin typeface="Arial" panose="020B0604020202020204" pitchFamily="34" charset="0"/>
                <a:cs typeface="Arial" panose="020B0604020202020204" pitchFamily="34" charset="0"/>
              </a:rPr>
              <a:t>:</a:t>
            </a:r>
          </a:p>
          <a:p>
            <a:pPr marL="234950" indent="-61913">
              <a:buFont typeface="Arial" panose="020B0604020202020204" pitchFamily="34" charset="0"/>
              <a:buChar char="•"/>
              <a:defRPr/>
            </a:pPr>
            <a:r>
              <a:rPr lang="en-US" sz="800" dirty="0">
                <a:solidFill>
                  <a:prstClr val="black"/>
                </a:solidFill>
                <a:latin typeface="Arial" panose="020B0604020202020204" pitchFamily="34" charset="0"/>
                <a:cs typeface="Arial" panose="020B0604020202020204" pitchFamily="34" charset="0"/>
              </a:rPr>
              <a:t>MDMP Classes</a:t>
            </a:r>
          </a:p>
          <a:p>
            <a:pPr marL="234950" indent="-61913">
              <a:buFont typeface="Arial" panose="020B0604020202020204" pitchFamily="34" charset="0"/>
              <a:buChar char="•"/>
              <a:defRPr/>
            </a:pPr>
            <a:r>
              <a:rPr lang="en-US" sz="800" dirty="0">
                <a:solidFill>
                  <a:prstClr val="black"/>
                </a:solidFill>
                <a:latin typeface="Arial" panose="020B0604020202020204" pitchFamily="34" charset="0"/>
                <a:cs typeface="Arial" panose="020B0604020202020204" pitchFamily="34" charset="0"/>
              </a:rPr>
              <a:t>Practical Exercise</a:t>
            </a:r>
          </a:p>
        </p:txBody>
      </p:sp>
      <p:sp>
        <p:nvSpPr>
          <p:cNvPr id="65" name="Chevron 32">
            <a:extLst>
              <a:ext uri="{FF2B5EF4-FFF2-40B4-BE49-F238E27FC236}">
                <a16:creationId xmlns:a16="http://schemas.microsoft.com/office/drawing/2014/main" id="{D0660E57-8739-5584-074C-B66D5CE41EEC}"/>
              </a:ext>
            </a:extLst>
          </p:cNvPr>
          <p:cNvSpPr/>
          <p:nvPr/>
        </p:nvSpPr>
        <p:spPr>
          <a:xfrm>
            <a:off x="74821" y="1115975"/>
            <a:ext cx="1363745" cy="425100"/>
          </a:xfrm>
          <a:prstGeom prst="chevron">
            <a:avLst>
              <a:gd name="adj" fmla="val 23490"/>
            </a:avLst>
          </a:prstGeom>
          <a:gradFill>
            <a:gsLst>
              <a:gs pos="0">
                <a:srgbClr val="FF0000"/>
              </a:gs>
              <a:gs pos="100000">
                <a:srgbClr val="FFC000"/>
              </a:gs>
              <a:gs pos="100000">
                <a:srgbClr val="FFFF00"/>
              </a:gs>
              <a:gs pos="99000">
                <a:srgbClr val="FFC000"/>
              </a:gs>
            </a:gsLst>
            <a:lin ang="0" scaled="0"/>
          </a:gradFill>
          <a:ln>
            <a:solidFill>
              <a:schemeClr val="tx1"/>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1050" b="1" dirty="0">
                <a:solidFill>
                  <a:prstClr val="black"/>
                </a:solidFill>
                <a:latin typeface="Arial" panose="020B0604020202020204" pitchFamily="34" charset="0"/>
                <a:cs typeface="Arial" panose="020B0604020202020204" pitchFamily="34" charset="0"/>
              </a:rPr>
              <a:t>CP Design</a:t>
            </a:r>
          </a:p>
        </p:txBody>
      </p:sp>
      <p:sp>
        <p:nvSpPr>
          <p:cNvPr id="66" name="Rectangle 65">
            <a:extLst>
              <a:ext uri="{FF2B5EF4-FFF2-40B4-BE49-F238E27FC236}">
                <a16:creationId xmlns:a16="http://schemas.microsoft.com/office/drawing/2014/main" id="{8BCCED04-526B-5C05-1675-5CD966EFC0BD}"/>
              </a:ext>
            </a:extLst>
          </p:cNvPr>
          <p:cNvSpPr/>
          <p:nvPr/>
        </p:nvSpPr>
        <p:spPr>
          <a:xfrm>
            <a:off x="1879831" y="2999429"/>
            <a:ext cx="1737360" cy="998134"/>
          </a:xfrm>
          <a:prstGeom prst="rect">
            <a:avLst/>
          </a:prstGeom>
          <a:gradFill>
            <a:gsLst>
              <a:gs pos="0">
                <a:srgbClr val="FF0000"/>
              </a:gs>
              <a:gs pos="73000">
                <a:srgbClr val="FFC000"/>
              </a:gs>
              <a:gs pos="0">
                <a:srgbClr val="FF8000"/>
              </a:gs>
              <a:gs pos="100000">
                <a:srgbClr val="FFFF00"/>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825" b="1" u="sng" dirty="0">
                <a:solidFill>
                  <a:prstClr val="black"/>
                </a:solidFill>
                <a:latin typeface="Arial" panose="020B0604020202020204" pitchFamily="34" charset="0"/>
                <a:cs typeface="Arial" panose="020B0604020202020204" pitchFamily="34" charset="0"/>
              </a:rPr>
              <a:t>CPX 1 Focus: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Validate the C2 System from CP Redesign (CPs, Network, Processes, People)</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Familiarize drills and SOPs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Practice deployment of CPs into tactical environment</a:t>
            </a:r>
          </a:p>
          <a:p>
            <a:pPr defTabSz="457200">
              <a:defRPr/>
            </a:pPr>
            <a:endParaRPr lang="en-US" sz="525" b="1" u="sng" dirty="0">
              <a:solidFill>
                <a:prstClr val="black"/>
              </a:solidFill>
              <a:latin typeface="Arial" panose="020B0604020202020204" pitchFamily="34" charset="0"/>
              <a:cs typeface="Arial" panose="020B0604020202020204" pitchFamily="34" charset="0"/>
            </a:endParaRPr>
          </a:p>
        </p:txBody>
      </p:sp>
      <p:sp>
        <p:nvSpPr>
          <p:cNvPr id="67" name="Rectangle 66">
            <a:extLst>
              <a:ext uri="{FF2B5EF4-FFF2-40B4-BE49-F238E27FC236}">
                <a16:creationId xmlns:a16="http://schemas.microsoft.com/office/drawing/2014/main" id="{4A483037-F66A-584A-56A1-33352373BF6F}"/>
              </a:ext>
            </a:extLst>
          </p:cNvPr>
          <p:cNvSpPr/>
          <p:nvPr/>
        </p:nvSpPr>
        <p:spPr>
          <a:xfrm>
            <a:off x="3684841" y="2999429"/>
            <a:ext cx="1737360" cy="998134"/>
          </a:xfrm>
          <a:prstGeom prst="rect">
            <a:avLst/>
          </a:prstGeom>
          <a:gradFill>
            <a:gsLst>
              <a:gs pos="57000">
                <a:srgbClr val="FFFF00"/>
              </a:gs>
              <a:gs pos="94000">
                <a:srgbClr val="80EF11"/>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825" b="1" u="sng" dirty="0">
                <a:solidFill>
                  <a:prstClr val="black"/>
                </a:solidFill>
                <a:latin typeface="Arial" panose="020B0604020202020204" pitchFamily="34" charset="0"/>
                <a:cs typeface="Arial" panose="020B0604020202020204" pitchFamily="34" charset="0"/>
              </a:rPr>
              <a:t>CPX 2 Essential Tasks: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Execute operations process as part of a Corps Operation in LSCO</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Execute targeting process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Integrate with higher, adjacent, and UA partners</a:t>
            </a:r>
            <a:endParaRPr lang="en-US" sz="825" b="1" u="sng" dirty="0">
              <a:solidFill>
                <a:prstClr val="black"/>
              </a:solidFill>
              <a:latin typeface="Arial" panose="020B0604020202020204" pitchFamily="34" charset="0"/>
              <a:cs typeface="Arial" panose="020B0604020202020204" pitchFamily="34" charset="0"/>
            </a:endParaRPr>
          </a:p>
        </p:txBody>
      </p:sp>
      <p:sp>
        <p:nvSpPr>
          <p:cNvPr id="68" name="Rectangle 67">
            <a:extLst>
              <a:ext uri="{FF2B5EF4-FFF2-40B4-BE49-F238E27FC236}">
                <a16:creationId xmlns:a16="http://schemas.microsoft.com/office/drawing/2014/main" id="{9216FF22-3E02-9B28-3B94-3F73DBDC034D}"/>
              </a:ext>
            </a:extLst>
          </p:cNvPr>
          <p:cNvSpPr/>
          <p:nvPr/>
        </p:nvSpPr>
        <p:spPr>
          <a:xfrm>
            <a:off x="7294861" y="2999429"/>
            <a:ext cx="1737360" cy="998134"/>
          </a:xfrm>
          <a:prstGeom prst="rect">
            <a:avLst/>
          </a:prstGeom>
          <a:gradFill>
            <a:gsLst>
              <a:gs pos="0">
                <a:srgbClr val="FFFF00"/>
              </a:gs>
              <a:gs pos="0">
                <a:srgbClr val="80EF11"/>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825" b="1" u="sng" dirty="0">
                <a:solidFill>
                  <a:prstClr val="black"/>
                </a:solidFill>
                <a:latin typeface="Arial" panose="020B0604020202020204" pitchFamily="34" charset="0"/>
                <a:cs typeface="Arial" panose="020B0604020202020204" pitchFamily="34" charset="0"/>
              </a:rPr>
              <a:t>WFX:</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Conduct Operations Process for DIV</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Conduct Fires for DIV</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Execute Tactical OPNs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Conduct logistics support for DIV</a:t>
            </a:r>
          </a:p>
          <a:p>
            <a:pPr defTabSz="457200">
              <a:defRPr/>
            </a:pPr>
            <a:endParaRPr lang="en-US" sz="525" b="1" u="sng" dirty="0">
              <a:solidFill>
                <a:prstClr val="black"/>
              </a:solidFill>
              <a:latin typeface="Arial" panose="020B0604020202020204" pitchFamily="34" charset="0"/>
              <a:cs typeface="Arial" panose="020B0604020202020204" pitchFamily="34" charset="0"/>
            </a:endParaRPr>
          </a:p>
        </p:txBody>
      </p:sp>
      <p:sp>
        <p:nvSpPr>
          <p:cNvPr id="69" name="Rectangle 68">
            <a:extLst>
              <a:ext uri="{FF2B5EF4-FFF2-40B4-BE49-F238E27FC236}">
                <a16:creationId xmlns:a16="http://schemas.microsoft.com/office/drawing/2014/main" id="{12539497-D2AF-BA20-A701-E00B24F63CEF}"/>
              </a:ext>
            </a:extLst>
          </p:cNvPr>
          <p:cNvSpPr/>
          <p:nvPr/>
        </p:nvSpPr>
        <p:spPr>
          <a:xfrm>
            <a:off x="74821" y="2999429"/>
            <a:ext cx="1737360" cy="998134"/>
          </a:xfrm>
          <a:prstGeom prst="rect">
            <a:avLst/>
          </a:prstGeom>
          <a:gradFill>
            <a:gsLst>
              <a:gs pos="10000">
                <a:srgbClr val="FF0000"/>
              </a:gs>
              <a:gs pos="100000">
                <a:srgbClr val="FFC000"/>
              </a:gs>
              <a:gs pos="100000">
                <a:srgbClr val="FFFF00"/>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825" b="1" u="sng" dirty="0">
                <a:solidFill>
                  <a:prstClr val="white"/>
                </a:solidFill>
                <a:latin typeface="Arial" panose="020B0604020202020204" pitchFamily="34" charset="0"/>
                <a:cs typeface="Arial" panose="020B0604020202020204" pitchFamily="34" charset="0"/>
              </a:rPr>
              <a:t>Staff LPD Focus:</a:t>
            </a:r>
          </a:p>
          <a:p>
            <a:pPr marL="128588" indent="-128588" defTabSz="457200">
              <a:buFontTx/>
              <a:buChar char="-"/>
              <a:defRPr/>
            </a:pPr>
            <a:r>
              <a:rPr lang="en-US" sz="825" dirty="0">
                <a:solidFill>
                  <a:prstClr val="white"/>
                </a:solidFill>
                <a:latin typeface="Arial" panose="020B0604020202020204" pitchFamily="34" charset="0"/>
                <a:cs typeface="Arial" panose="020B0604020202020204" pitchFamily="34" charset="0"/>
              </a:rPr>
              <a:t>Establish the C2 System (CPs, Network, Processes, People)</a:t>
            </a:r>
          </a:p>
          <a:p>
            <a:pPr marL="128588" indent="-128588" defTabSz="457200">
              <a:buFontTx/>
              <a:buChar char="-"/>
              <a:defRPr/>
            </a:pPr>
            <a:r>
              <a:rPr lang="en-US" sz="825" dirty="0">
                <a:solidFill>
                  <a:prstClr val="white"/>
                </a:solidFill>
                <a:latin typeface="Arial" panose="020B0604020202020204" pitchFamily="34" charset="0"/>
                <a:cs typeface="Arial" panose="020B0604020202020204" pitchFamily="34" charset="0"/>
              </a:rPr>
              <a:t>Familiarize with SOPs</a:t>
            </a:r>
          </a:p>
          <a:p>
            <a:pPr marL="128588" indent="-128588" defTabSz="457200">
              <a:buFontTx/>
              <a:buChar char="-"/>
              <a:defRPr/>
            </a:pPr>
            <a:r>
              <a:rPr lang="en-US" sz="825" dirty="0">
                <a:solidFill>
                  <a:prstClr val="white"/>
                </a:solidFill>
                <a:latin typeface="Arial" panose="020B0604020202020204" pitchFamily="34" charset="0"/>
                <a:cs typeface="Arial" panose="020B0604020202020204" pitchFamily="34" charset="0"/>
              </a:rPr>
              <a:t>Familiarize with how a Division Fights </a:t>
            </a:r>
          </a:p>
          <a:p>
            <a:pPr defTabSz="457200">
              <a:defRPr/>
            </a:pPr>
            <a:endParaRPr lang="en-US" sz="525" b="1" u="sng" dirty="0">
              <a:solidFill>
                <a:prstClr val="black"/>
              </a:solidFill>
              <a:latin typeface="Arial" panose="020B0604020202020204" pitchFamily="34" charset="0"/>
              <a:cs typeface="Arial" panose="020B0604020202020204" pitchFamily="34" charset="0"/>
            </a:endParaRPr>
          </a:p>
        </p:txBody>
      </p:sp>
      <p:sp>
        <p:nvSpPr>
          <p:cNvPr id="73" name="Rectangle 72">
            <a:extLst>
              <a:ext uri="{FF2B5EF4-FFF2-40B4-BE49-F238E27FC236}">
                <a16:creationId xmlns:a16="http://schemas.microsoft.com/office/drawing/2014/main" id="{5C05949B-0B5D-52B4-6FD0-EEED0BA69AC1}"/>
              </a:ext>
            </a:extLst>
          </p:cNvPr>
          <p:cNvSpPr/>
          <p:nvPr/>
        </p:nvSpPr>
        <p:spPr>
          <a:xfrm>
            <a:off x="5489851" y="2999429"/>
            <a:ext cx="1737360" cy="998134"/>
          </a:xfrm>
          <a:prstGeom prst="rect">
            <a:avLst/>
          </a:prstGeom>
          <a:gradFill>
            <a:gsLst>
              <a:gs pos="0">
                <a:srgbClr val="FFFF00"/>
              </a:gs>
              <a:gs pos="4000">
                <a:srgbClr val="80EF11"/>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825" b="1" u="sng" dirty="0">
                <a:solidFill>
                  <a:prstClr val="black"/>
                </a:solidFill>
                <a:latin typeface="Arial" panose="020B0604020202020204" pitchFamily="34" charset="0"/>
                <a:cs typeface="Arial" panose="020B0604020202020204" pitchFamily="34" charset="0"/>
              </a:rPr>
              <a:t>CPX 3 Essential Tasks: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Execute operations process as part of a Corps Operation in LSCO</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Commander’s Re-assessment </a:t>
            </a:r>
            <a:endParaRPr lang="en-US" sz="825" b="1" u="sng" dirty="0">
              <a:solidFill>
                <a:prstClr val="black"/>
              </a:solidFill>
              <a:latin typeface="Arial" panose="020B0604020202020204" pitchFamily="34" charset="0"/>
              <a:cs typeface="Arial" panose="020B0604020202020204" pitchFamily="34" charset="0"/>
            </a:endParaRPr>
          </a:p>
          <a:p>
            <a:pPr defTabSz="457200">
              <a:defRPr/>
            </a:pPr>
            <a:endParaRPr lang="en-US" sz="825" b="1" u="sng" dirty="0">
              <a:solidFill>
                <a:prstClr val="black"/>
              </a:solidFill>
              <a:latin typeface="Arial" panose="020B0604020202020204" pitchFamily="34" charset="0"/>
              <a:cs typeface="Arial" panose="020B0604020202020204" pitchFamily="34" charset="0"/>
            </a:endParaRPr>
          </a:p>
        </p:txBody>
      </p:sp>
      <p:sp>
        <p:nvSpPr>
          <p:cNvPr id="78" name="Chevron 64">
            <a:extLst>
              <a:ext uri="{FF2B5EF4-FFF2-40B4-BE49-F238E27FC236}">
                <a16:creationId xmlns:a16="http://schemas.microsoft.com/office/drawing/2014/main" id="{17473ABC-A273-B88D-057B-2113B1C375D7}"/>
              </a:ext>
            </a:extLst>
          </p:cNvPr>
          <p:cNvSpPr/>
          <p:nvPr/>
        </p:nvSpPr>
        <p:spPr>
          <a:xfrm>
            <a:off x="5790757" y="916677"/>
            <a:ext cx="1055321" cy="1828800"/>
          </a:xfrm>
          <a:prstGeom prst="chevron">
            <a:avLst>
              <a:gd name="adj" fmla="val 18004"/>
            </a:avLst>
          </a:prstGeom>
          <a:solidFill>
            <a:srgbClr val="66FF33"/>
          </a:solidFill>
          <a:ln>
            <a:solidFill>
              <a:schemeClr val="tx1"/>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1050" b="1" dirty="0">
                <a:solidFill>
                  <a:prstClr val="black"/>
                </a:solidFill>
                <a:latin typeface="Arial" panose="020B0604020202020204" pitchFamily="34" charset="0"/>
                <a:cs typeface="Arial" panose="020B0604020202020204" pitchFamily="34" charset="0"/>
              </a:rPr>
              <a:t>CPX CTC</a:t>
            </a:r>
          </a:p>
          <a:p>
            <a:pPr algn="ctr">
              <a:defRPr/>
            </a:pPr>
            <a:r>
              <a:rPr lang="en-US" sz="800" dirty="0">
                <a:solidFill>
                  <a:prstClr val="black"/>
                </a:solidFill>
                <a:latin typeface="Arial" panose="020B0604020202020204" pitchFamily="34" charset="0"/>
                <a:cs typeface="Arial" panose="020B0604020202020204" pitchFamily="34" charset="0"/>
              </a:rPr>
              <a:t> </a:t>
            </a:r>
          </a:p>
          <a:p>
            <a:pPr algn="ctr">
              <a:defRPr/>
            </a:pPr>
            <a:r>
              <a:rPr lang="en-US" sz="800" i="1" u="sng" dirty="0">
                <a:solidFill>
                  <a:prstClr val="black"/>
                </a:solidFill>
                <a:latin typeface="Arial" panose="020B0604020202020204" pitchFamily="34" charset="0"/>
                <a:cs typeface="Arial" panose="020B0604020202020204" pitchFamily="34" charset="0"/>
              </a:rPr>
              <a:t>Key Events:</a:t>
            </a:r>
          </a:p>
          <a:p>
            <a:pPr marL="227013" lvl="1" indent="-60325">
              <a:buFont typeface="Arial" panose="020B0604020202020204" pitchFamily="34" charset="0"/>
              <a:buChar char="•"/>
              <a:defRPr/>
            </a:pPr>
            <a:endParaRPr lang="en-US" sz="800" dirty="0">
              <a:solidFill>
                <a:prstClr val="black"/>
              </a:solidFill>
              <a:latin typeface="Arial" panose="020B0604020202020204" pitchFamily="34" charset="0"/>
              <a:cs typeface="Arial" panose="020B0604020202020204" pitchFamily="34" charset="0"/>
            </a:endParaRPr>
          </a:p>
          <a:p>
            <a:pPr marL="112713" lvl="1" indent="-52388">
              <a:buFont typeface="Arial" panose="020B0604020202020204" pitchFamily="34" charset="0"/>
              <a:buChar char="•"/>
              <a:defRPr/>
            </a:pPr>
            <a:r>
              <a:rPr lang="en-US" sz="800" dirty="0">
                <a:solidFill>
                  <a:prstClr val="black"/>
                </a:solidFill>
                <a:latin typeface="Arial" panose="020B0604020202020204" pitchFamily="34" charset="0"/>
                <a:cs typeface="Arial" panose="020B0604020202020204" pitchFamily="34" charset="0"/>
              </a:rPr>
              <a:t> Brigade CTC Event</a:t>
            </a:r>
          </a:p>
          <a:p>
            <a:pPr marL="112713" lvl="1" indent="-52388">
              <a:buFont typeface="Arial" panose="020B0604020202020204" pitchFamily="34" charset="0"/>
              <a:buChar char="•"/>
              <a:defRPr/>
            </a:pPr>
            <a:endParaRPr lang="en-US" sz="800" dirty="0">
              <a:solidFill>
                <a:prstClr val="black"/>
              </a:solidFill>
              <a:latin typeface="Arial" panose="020B0604020202020204" pitchFamily="34" charset="0"/>
              <a:cs typeface="Arial" panose="020B0604020202020204" pitchFamily="34" charset="0"/>
            </a:endParaRPr>
          </a:p>
          <a:p>
            <a:pPr marL="112713" lvl="1" indent="-52388">
              <a:buFont typeface="Arial" panose="020B0604020202020204" pitchFamily="34" charset="0"/>
              <a:buChar char="•"/>
              <a:defRPr/>
            </a:pPr>
            <a:endParaRPr lang="en-US" sz="800" dirty="0">
              <a:solidFill>
                <a:prstClr val="black"/>
              </a:solidFill>
              <a:latin typeface="Arial" panose="020B0604020202020204" pitchFamily="34" charset="0"/>
              <a:cs typeface="Arial" panose="020B0604020202020204" pitchFamily="34" charset="0"/>
            </a:endParaRPr>
          </a:p>
        </p:txBody>
      </p:sp>
      <p:sp>
        <p:nvSpPr>
          <p:cNvPr id="92" name="Subtitle 7">
            <a:extLst>
              <a:ext uri="{FF2B5EF4-FFF2-40B4-BE49-F238E27FC236}">
                <a16:creationId xmlns:a16="http://schemas.microsoft.com/office/drawing/2014/main" id="{FCC24AC2-05D0-A21B-7509-67664136761F}"/>
              </a:ext>
            </a:extLst>
          </p:cNvPr>
          <p:cNvSpPr txBox="1">
            <a:spLocks noGrp="1"/>
          </p:cNvSpPr>
          <p:nvPr>
            <p:ph type="subTitle" idx="1"/>
          </p:nvPr>
        </p:nvSpPr>
        <p:spPr>
          <a:xfrm>
            <a:off x="4572000" y="136524"/>
            <a:ext cx="4572000" cy="424732"/>
          </a:xfrm>
          <a:prstGeom prst="rect">
            <a:avLst/>
          </a:prstGeom>
          <a:noFill/>
          <a:ln>
            <a:noFill/>
          </a:ln>
        </p:spPr>
        <p:txBody>
          <a:bodyPr wrap="square" rtlCol="0" anchor="t">
            <a:spAutoFit/>
          </a:bodyPr>
          <a:lstStyle/>
          <a:p>
            <a:r>
              <a:rPr lang="en-US" b="1" dirty="0">
                <a:solidFill>
                  <a:prstClr val="black"/>
                </a:solidFill>
                <a:latin typeface="+mj-lt"/>
              </a:rPr>
              <a:t>Road to War Sample</a:t>
            </a:r>
          </a:p>
        </p:txBody>
      </p:sp>
      <p:sp>
        <p:nvSpPr>
          <p:cNvPr id="99" name="Rectangle 98">
            <a:extLst>
              <a:ext uri="{FF2B5EF4-FFF2-40B4-BE49-F238E27FC236}">
                <a16:creationId xmlns:a16="http://schemas.microsoft.com/office/drawing/2014/main" id="{ECC347C3-E736-C34E-441F-2574C11C3796}"/>
              </a:ext>
            </a:extLst>
          </p:cNvPr>
          <p:cNvSpPr/>
          <p:nvPr/>
        </p:nvSpPr>
        <p:spPr>
          <a:xfrm>
            <a:off x="88128" y="4747158"/>
            <a:ext cx="1737360" cy="998134"/>
          </a:xfrm>
          <a:prstGeom prst="rect">
            <a:avLst/>
          </a:prstGeom>
          <a:gradFill>
            <a:gsLst>
              <a:gs pos="10000">
                <a:srgbClr val="FF0000"/>
              </a:gs>
              <a:gs pos="100000">
                <a:srgbClr val="FFC000"/>
              </a:gs>
              <a:gs pos="100000">
                <a:srgbClr val="FFFF00"/>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825" b="1" u="sng" dirty="0">
                <a:solidFill>
                  <a:prstClr val="white"/>
                </a:solidFill>
                <a:latin typeface="Arial" panose="020B0604020202020204" pitchFamily="34" charset="0"/>
                <a:cs typeface="Arial" panose="020B0604020202020204" pitchFamily="34" charset="0"/>
              </a:rPr>
              <a:t>Chaplain Section Focus:</a:t>
            </a:r>
          </a:p>
          <a:p>
            <a:pPr marL="128588" indent="-128588" defTabSz="457200">
              <a:buFontTx/>
              <a:buChar char="-"/>
              <a:defRPr/>
            </a:pPr>
            <a:r>
              <a:rPr lang="en-US" sz="825" dirty="0">
                <a:solidFill>
                  <a:prstClr val="white"/>
                </a:solidFill>
                <a:latin typeface="Arial" panose="020B0604020202020204" pitchFamily="34" charset="0"/>
                <a:cs typeface="Arial" panose="020B0604020202020204" pitchFamily="34" charset="0"/>
              </a:rPr>
              <a:t>Review &amp; Update SOP/TACSOP</a:t>
            </a:r>
          </a:p>
          <a:p>
            <a:pPr marL="128588" indent="-128588" defTabSz="457200">
              <a:buFontTx/>
              <a:buChar char="-"/>
              <a:defRPr/>
            </a:pPr>
            <a:r>
              <a:rPr lang="en-US" sz="825" dirty="0">
                <a:solidFill>
                  <a:prstClr val="white"/>
                </a:solidFill>
                <a:latin typeface="Arial" panose="020B0604020202020204" pitchFamily="34" charset="0"/>
                <a:cs typeface="Arial" panose="020B0604020202020204" pitchFamily="34" charset="0"/>
              </a:rPr>
              <a:t>Validate System/Equipment Requirements</a:t>
            </a:r>
          </a:p>
          <a:p>
            <a:pPr marL="128588" indent="-128588" defTabSz="457200">
              <a:buFontTx/>
              <a:buChar char="-"/>
              <a:defRPr/>
            </a:pPr>
            <a:r>
              <a:rPr lang="en-US" sz="825" dirty="0">
                <a:solidFill>
                  <a:prstClr val="white"/>
                </a:solidFill>
                <a:latin typeface="Arial" panose="020B0604020202020204" pitchFamily="34" charset="0"/>
                <a:cs typeface="Arial" panose="020B0604020202020204" pitchFamily="34" charset="0"/>
              </a:rPr>
              <a:t>Request Chaplain Detachment Augmentation</a:t>
            </a:r>
          </a:p>
          <a:p>
            <a:pPr defTabSz="457200">
              <a:defRPr/>
            </a:pPr>
            <a:endParaRPr lang="en-US" sz="525" b="1" u="sng" dirty="0">
              <a:solidFill>
                <a:prstClr val="black"/>
              </a:solidFill>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402AA6AA-BDBB-C636-8EC8-E83007E4FB05}"/>
              </a:ext>
            </a:extLst>
          </p:cNvPr>
          <p:cNvSpPr/>
          <p:nvPr/>
        </p:nvSpPr>
        <p:spPr>
          <a:xfrm>
            <a:off x="1889087" y="4747158"/>
            <a:ext cx="1737360" cy="998134"/>
          </a:xfrm>
          <a:prstGeom prst="rect">
            <a:avLst/>
          </a:prstGeom>
          <a:gradFill>
            <a:gsLst>
              <a:gs pos="0">
                <a:srgbClr val="FF0000"/>
              </a:gs>
              <a:gs pos="73000">
                <a:srgbClr val="FFC000"/>
              </a:gs>
              <a:gs pos="0">
                <a:srgbClr val="FF8000"/>
              </a:gs>
              <a:gs pos="100000">
                <a:srgbClr val="FFFF00"/>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825" b="1" u="sng" dirty="0">
                <a:solidFill>
                  <a:prstClr val="black"/>
                </a:solidFill>
                <a:latin typeface="Arial" panose="020B0604020202020204" pitchFamily="34" charset="0"/>
                <a:cs typeface="Arial" panose="020B0604020202020204" pitchFamily="34" charset="0"/>
              </a:rPr>
              <a:t>CPX 1 Chaplain Section Tasks: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Develop Training Objectives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Review, Update and Rehearse Battle Drills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Religious Area Analysis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Train on Systems (e.g., CPCE)</a:t>
            </a:r>
          </a:p>
          <a:p>
            <a:pPr defTabSz="457200">
              <a:defRPr/>
            </a:pPr>
            <a:endParaRPr lang="en-US" sz="525" b="1" u="sng" dirty="0">
              <a:solidFill>
                <a:prstClr val="black"/>
              </a:solidFill>
              <a:latin typeface="Arial" panose="020B0604020202020204" pitchFamily="34" charset="0"/>
              <a:cs typeface="Arial" panose="020B0604020202020204" pitchFamily="34" charset="0"/>
            </a:endParaRPr>
          </a:p>
        </p:txBody>
      </p:sp>
      <p:sp>
        <p:nvSpPr>
          <p:cNvPr id="101" name="Rectangle 100">
            <a:extLst>
              <a:ext uri="{FF2B5EF4-FFF2-40B4-BE49-F238E27FC236}">
                <a16:creationId xmlns:a16="http://schemas.microsoft.com/office/drawing/2014/main" id="{B3CAFBCE-D3A1-7CF6-CC95-D659A758AA0D}"/>
              </a:ext>
            </a:extLst>
          </p:cNvPr>
          <p:cNvSpPr/>
          <p:nvPr/>
        </p:nvSpPr>
        <p:spPr>
          <a:xfrm>
            <a:off x="3701697" y="4747158"/>
            <a:ext cx="1737360" cy="998134"/>
          </a:xfrm>
          <a:prstGeom prst="rect">
            <a:avLst/>
          </a:prstGeom>
          <a:gradFill>
            <a:gsLst>
              <a:gs pos="57000">
                <a:srgbClr val="FFFF00"/>
              </a:gs>
              <a:gs pos="94000">
                <a:srgbClr val="80EF11"/>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825" b="1" u="sng" dirty="0">
                <a:solidFill>
                  <a:prstClr val="black"/>
                </a:solidFill>
                <a:latin typeface="Arial" panose="020B0604020202020204" pitchFamily="34" charset="0"/>
                <a:cs typeface="Arial" panose="020B0604020202020204" pitchFamily="34" charset="0"/>
              </a:rPr>
              <a:t>CPX 2 Chaplain Section Tasks: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Develop Tab D</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Create Staff Estimates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Religious Impact Assessment</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Execute Training Plan</a:t>
            </a:r>
          </a:p>
          <a:p>
            <a:pPr marL="128588" indent="-128588" defTabSz="457200">
              <a:buFontTx/>
              <a:buChar char="-"/>
              <a:defRPr/>
            </a:pPr>
            <a:endParaRPr lang="en-US" sz="825" dirty="0">
              <a:solidFill>
                <a:prstClr val="black"/>
              </a:solidFill>
              <a:latin typeface="Arial" panose="020B0604020202020204" pitchFamily="34" charset="0"/>
              <a:cs typeface="Arial" panose="020B0604020202020204" pitchFamily="34" charset="0"/>
            </a:endParaRPr>
          </a:p>
        </p:txBody>
      </p:sp>
      <p:sp>
        <p:nvSpPr>
          <p:cNvPr id="102" name="Rectangle 101">
            <a:extLst>
              <a:ext uri="{FF2B5EF4-FFF2-40B4-BE49-F238E27FC236}">
                <a16:creationId xmlns:a16="http://schemas.microsoft.com/office/drawing/2014/main" id="{EA90BB83-A247-BE7F-A8F2-EC26D29817D0}"/>
              </a:ext>
            </a:extLst>
          </p:cNvPr>
          <p:cNvSpPr/>
          <p:nvPr/>
        </p:nvSpPr>
        <p:spPr>
          <a:xfrm>
            <a:off x="5517553" y="4747158"/>
            <a:ext cx="1737360" cy="998134"/>
          </a:xfrm>
          <a:prstGeom prst="rect">
            <a:avLst/>
          </a:prstGeom>
          <a:gradFill>
            <a:gsLst>
              <a:gs pos="0">
                <a:srgbClr val="FFFF00"/>
              </a:gs>
              <a:gs pos="4000">
                <a:srgbClr val="80EF11"/>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825" b="1" u="sng" dirty="0">
                <a:solidFill>
                  <a:prstClr val="black"/>
                </a:solidFill>
                <a:latin typeface="Arial" panose="020B0604020202020204" pitchFamily="34" charset="0"/>
                <a:cs typeface="Arial" panose="020B0604020202020204" pitchFamily="34" charset="0"/>
              </a:rPr>
              <a:t>CPX 3 Chaplain Section Tasks: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Develop and Refine Running Estimate, COP, Digital &amp; Analog Products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Validate Internal Battle Rhythm</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Conduct RS Rehearsals</a:t>
            </a:r>
          </a:p>
          <a:p>
            <a:pPr defTabSz="457200">
              <a:defRPr/>
            </a:pPr>
            <a:endParaRPr lang="en-US" sz="825" b="1" u="sng" dirty="0">
              <a:solidFill>
                <a:prstClr val="black"/>
              </a:solidFill>
              <a:latin typeface="Arial" panose="020B0604020202020204" pitchFamily="34" charset="0"/>
              <a:cs typeface="Arial" panose="020B0604020202020204" pitchFamily="34" charset="0"/>
            </a:endParaRPr>
          </a:p>
        </p:txBody>
      </p:sp>
      <p:sp>
        <p:nvSpPr>
          <p:cNvPr id="103" name="Rectangle 102">
            <a:extLst>
              <a:ext uri="{FF2B5EF4-FFF2-40B4-BE49-F238E27FC236}">
                <a16:creationId xmlns:a16="http://schemas.microsoft.com/office/drawing/2014/main" id="{14D8F843-2281-0AC6-FE34-0A0EB6B49AD7}"/>
              </a:ext>
            </a:extLst>
          </p:cNvPr>
          <p:cNvSpPr/>
          <p:nvPr/>
        </p:nvSpPr>
        <p:spPr>
          <a:xfrm>
            <a:off x="7333409" y="4743665"/>
            <a:ext cx="1737360" cy="998134"/>
          </a:xfrm>
          <a:prstGeom prst="rect">
            <a:avLst/>
          </a:prstGeom>
          <a:gradFill>
            <a:gsLst>
              <a:gs pos="0">
                <a:srgbClr val="FFFF00"/>
              </a:gs>
              <a:gs pos="0">
                <a:srgbClr val="80EF11"/>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825" b="1" u="sng" dirty="0">
                <a:solidFill>
                  <a:prstClr val="black"/>
                </a:solidFill>
                <a:latin typeface="Arial" panose="020B0604020202020204" pitchFamily="34" charset="0"/>
                <a:cs typeface="Arial" panose="020B0604020202020204" pitchFamily="34" charset="0"/>
              </a:rPr>
              <a:t>WFX:</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Continue to Refine TACSOP and Products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After Action Reviews</a:t>
            </a:r>
          </a:p>
          <a:p>
            <a:pPr marL="128588" indent="-128588" defTabSz="457200">
              <a:buFontTx/>
              <a:buChar char="-"/>
              <a:defRPr/>
            </a:pPr>
            <a:r>
              <a:rPr lang="en-US" sz="825" dirty="0">
                <a:solidFill>
                  <a:prstClr val="black"/>
                </a:solidFill>
                <a:latin typeface="Arial" panose="020B0604020202020204" pitchFamily="34" charset="0"/>
                <a:cs typeface="Arial" panose="020B0604020202020204" pitchFamily="34" charset="0"/>
              </a:rPr>
              <a:t>Capture Lessons Learned</a:t>
            </a:r>
          </a:p>
          <a:p>
            <a:pPr marL="128588" indent="-128588" defTabSz="457200">
              <a:buFontTx/>
              <a:buChar char="-"/>
              <a:defRPr/>
            </a:pPr>
            <a:endParaRPr lang="en-US" sz="825" dirty="0">
              <a:solidFill>
                <a:prstClr val="black"/>
              </a:solidFill>
              <a:latin typeface="Arial" panose="020B0604020202020204" pitchFamily="34" charset="0"/>
              <a:cs typeface="Arial" panose="020B0604020202020204" pitchFamily="34" charset="0"/>
            </a:endParaRPr>
          </a:p>
          <a:p>
            <a:pPr defTabSz="457200">
              <a:defRPr/>
            </a:pPr>
            <a:endParaRPr lang="en-US" sz="525" b="1" u="sng" dirty="0">
              <a:solidFill>
                <a:prstClr val="black"/>
              </a:solidFill>
              <a:latin typeface="Arial" panose="020B0604020202020204" pitchFamily="34" charset="0"/>
              <a:cs typeface="Arial" panose="020B0604020202020204" pitchFamily="34" charset="0"/>
            </a:endParaRPr>
          </a:p>
        </p:txBody>
      </p:sp>
      <p:cxnSp>
        <p:nvCxnSpPr>
          <p:cNvPr id="106" name="Straight Arrow Connector 105">
            <a:extLst>
              <a:ext uri="{FF2B5EF4-FFF2-40B4-BE49-F238E27FC236}">
                <a16:creationId xmlns:a16="http://schemas.microsoft.com/office/drawing/2014/main" id="{83FEECFB-5DEA-F75D-2ECE-25FD44024E9E}"/>
              </a:ext>
            </a:extLst>
          </p:cNvPr>
          <p:cNvCxnSpPr/>
          <p:nvPr/>
        </p:nvCxnSpPr>
        <p:spPr>
          <a:xfrm>
            <a:off x="74821" y="4351020"/>
            <a:ext cx="8944093"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07" name="TextBox 106">
            <a:extLst>
              <a:ext uri="{FF2B5EF4-FFF2-40B4-BE49-F238E27FC236}">
                <a16:creationId xmlns:a16="http://schemas.microsoft.com/office/drawing/2014/main" id="{7BBFAE87-6E91-967C-A8C7-E036FA46FD70}"/>
              </a:ext>
            </a:extLst>
          </p:cNvPr>
          <p:cNvSpPr txBox="1"/>
          <p:nvPr/>
        </p:nvSpPr>
        <p:spPr>
          <a:xfrm>
            <a:off x="0" y="2763312"/>
            <a:ext cx="933141" cy="276999"/>
          </a:xfrm>
          <a:prstGeom prst="rect">
            <a:avLst/>
          </a:prstGeom>
          <a:noFill/>
        </p:spPr>
        <p:txBody>
          <a:bodyPr wrap="none" rtlCol="0">
            <a:spAutoFit/>
          </a:bodyPr>
          <a:lstStyle/>
          <a:p>
            <a:r>
              <a:rPr lang="en-US" sz="1200" dirty="0"/>
              <a:t>Staff Tasks</a:t>
            </a:r>
          </a:p>
        </p:txBody>
      </p:sp>
      <p:sp>
        <p:nvSpPr>
          <p:cNvPr id="108" name="TextBox 107">
            <a:extLst>
              <a:ext uri="{FF2B5EF4-FFF2-40B4-BE49-F238E27FC236}">
                <a16:creationId xmlns:a16="http://schemas.microsoft.com/office/drawing/2014/main" id="{F36DD77A-976E-287A-CF34-755615FE4E66}"/>
              </a:ext>
            </a:extLst>
          </p:cNvPr>
          <p:cNvSpPr txBox="1"/>
          <p:nvPr/>
        </p:nvSpPr>
        <p:spPr>
          <a:xfrm>
            <a:off x="0" y="4496441"/>
            <a:ext cx="1775871" cy="276999"/>
          </a:xfrm>
          <a:prstGeom prst="rect">
            <a:avLst/>
          </a:prstGeom>
          <a:noFill/>
        </p:spPr>
        <p:txBody>
          <a:bodyPr wrap="none" rtlCol="0">
            <a:spAutoFit/>
          </a:bodyPr>
          <a:lstStyle/>
          <a:p>
            <a:r>
              <a:rPr lang="en-US" sz="1200" dirty="0"/>
              <a:t>Chaplain Section Tasks</a:t>
            </a:r>
          </a:p>
        </p:txBody>
      </p:sp>
      <p:sp>
        <p:nvSpPr>
          <p:cNvPr id="109" name="TextBox 108">
            <a:extLst>
              <a:ext uri="{FF2B5EF4-FFF2-40B4-BE49-F238E27FC236}">
                <a16:creationId xmlns:a16="http://schemas.microsoft.com/office/drawing/2014/main" id="{F502BAD2-2211-56E5-0DA1-4BFACDC17AA4}"/>
              </a:ext>
            </a:extLst>
          </p:cNvPr>
          <p:cNvSpPr txBox="1"/>
          <p:nvPr/>
        </p:nvSpPr>
        <p:spPr>
          <a:xfrm>
            <a:off x="7642051" y="4088744"/>
            <a:ext cx="1075936" cy="307777"/>
          </a:xfrm>
          <a:prstGeom prst="rect">
            <a:avLst/>
          </a:prstGeom>
          <a:noFill/>
        </p:spPr>
        <p:txBody>
          <a:bodyPr wrap="none" rtlCol="0">
            <a:spAutoFit/>
          </a:bodyPr>
          <a:lstStyle/>
          <a:p>
            <a:r>
              <a:rPr lang="en-US" sz="1400" dirty="0"/>
              <a:t>W to W+14</a:t>
            </a:r>
          </a:p>
        </p:txBody>
      </p:sp>
      <p:sp>
        <p:nvSpPr>
          <p:cNvPr id="110" name="TextBox 109">
            <a:extLst>
              <a:ext uri="{FF2B5EF4-FFF2-40B4-BE49-F238E27FC236}">
                <a16:creationId xmlns:a16="http://schemas.microsoft.com/office/drawing/2014/main" id="{DDB019B2-3A69-5FD7-0956-0D4DB03F21AC}"/>
              </a:ext>
            </a:extLst>
          </p:cNvPr>
          <p:cNvSpPr txBox="1"/>
          <p:nvPr/>
        </p:nvSpPr>
        <p:spPr>
          <a:xfrm>
            <a:off x="5816619" y="4097218"/>
            <a:ext cx="1083823" cy="307777"/>
          </a:xfrm>
          <a:prstGeom prst="rect">
            <a:avLst/>
          </a:prstGeom>
          <a:noFill/>
        </p:spPr>
        <p:txBody>
          <a:bodyPr wrap="none" rtlCol="0">
            <a:spAutoFit/>
          </a:bodyPr>
          <a:lstStyle/>
          <a:p>
            <a:r>
              <a:rPr lang="en-US" sz="1400" dirty="0"/>
              <a:t>W-7 to W-1</a:t>
            </a:r>
          </a:p>
        </p:txBody>
      </p:sp>
      <p:sp>
        <p:nvSpPr>
          <p:cNvPr id="111" name="TextBox 110">
            <a:extLst>
              <a:ext uri="{FF2B5EF4-FFF2-40B4-BE49-F238E27FC236}">
                <a16:creationId xmlns:a16="http://schemas.microsoft.com/office/drawing/2014/main" id="{2458497F-A59B-62E1-F941-AE9D0185E306}"/>
              </a:ext>
            </a:extLst>
          </p:cNvPr>
          <p:cNvSpPr txBox="1"/>
          <p:nvPr/>
        </p:nvSpPr>
        <p:spPr>
          <a:xfrm>
            <a:off x="4265678" y="4088744"/>
            <a:ext cx="609398" cy="307777"/>
          </a:xfrm>
          <a:prstGeom prst="rect">
            <a:avLst/>
          </a:prstGeom>
          <a:noFill/>
        </p:spPr>
        <p:txBody>
          <a:bodyPr wrap="none" rtlCol="0">
            <a:spAutoFit/>
          </a:bodyPr>
          <a:lstStyle/>
          <a:p>
            <a:r>
              <a:rPr lang="en-US" sz="1400" dirty="0"/>
              <a:t>W-90</a:t>
            </a:r>
          </a:p>
        </p:txBody>
      </p:sp>
      <p:sp>
        <p:nvSpPr>
          <p:cNvPr id="112" name="TextBox 111">
            <a:extLst>
              <a:ext uri="{FF2B5EF4-FFF2-40B4-BE49-F238E27FC236}">
                <a16:creationId xmlns:a16="http://schemas.microsoft.com/office/drawing/2014/main" id="{4C052FD9-054E-77B2-4A57-0896F18E4881}"/>
              </a:ext>
            </a:extLst>
          </p:cNvPr>
          <p:cNvSpPr txBox="1"/>
          <p:nvPr/>
        </p:nvSpPr>
        <p:spPr>
          <a:xfrm>
            <a:off x="2423397" y="4106474"/>
            <a:ext cx="708784" cy="307777"/>
          </a:xfrm>
          <a:prstGeom prst="rect">
            <a:avLst/>
          </a:prstGeom>
          <a:noFill/>
        </p:spPr>
        <p:txBody>
          <a:bodyPr wrap="none" rtlCol="0">
            <a:spAutoFit/>
          </a:bodyPr>
          <a:lstStyle/>
          <a:p>
            <a:r>
              <a:rPr lang="en-US" sz="1400" dirty="0"/>
              <a:t>W-180</a:t>
            </a:r>
          </a:p>
        </p:txBody>
      </p:sp>
      <p:sp>
        <p:nvSpPr>
          <p:cNvPr id="113" name="TextBox 112">
            <a:extLst>
              <a:ext uri="{FF2B5EF4-FFF2-40B4-BE49-F238E27FC236}">
                <a16:creationId xmlns:a16="http://schemas.microsoft.com/office/drawing/2014/main" id="{34B95C9B-E958-E4FF-86C3-85AE7B79C613}"/>
              </a:ext>
            </a:extLst>
          </p:cNvPr>
          <p:cNvSpPr txBox="1"/>
          <p:nvPr/>
        </p:nvSpPr>
        <p:spPr>
          <a:xfrm>
            <a:off x="533543" y="4084255"/>
            <a:ext cx="708784" cy="307777"/>
          </a:xfrm>
          <a:prstGeom prst="rect">
            <a:avLst/>
          </a:prstGeom>
          <a:noFill/>
        </p:spPr>
        <p:txBody>
          <a:bodyPr wrap="none" rtlCol="0">
            <a:spAutoFit/>
          </a:bodyPr>
          <a:lstStyle/>
          <a:p>
            <a:r>
              <a:rPr lang="en-US" sz="1400" dirty="0"/>
              <a:t>W-360</a:t>
            </a:r>
          </a:p>
        </p:txBody>
      </p:sp>
      <p:sp>
        <p:nvSpPr>
          <p:cNvPr id="115" name="Star: 5 Points 114">
            <a:extLst>
              <a:ext uri="{FF2B5EF4-FFF2-40B4-BE49-F238E27FC236}">
                <a16:creationId xmlns:a16="http://schemas.microsoft.com/office/drawing/2014/main" id="{BA9DC45E-7FDF-A35C-B6CD-5FE6C3214DCB}"/>
              </a:ext>
            </a:extLst>
          </p:cNvPr>
          <p:cNvSpPr/>
          <p:nvPr/>
        </p:nvSpPr>
        <p:spPr>
          <a:xfrm>
            <a:off x="4014223" y="4170405"/>
            <a:ext cx="301988" cy="276999"/>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Star: 5 Points 116">
            <a:extLst>
              <a:ext uri="{FF2B5EF4-FFF2-40B4-BE49-F238E27FC236}">
                <a16:creationId xmlns:a16="http://schemas.microsoft.com/office/drawing/2014/main" id="{05DEB10F-EB51-A12C-B450-D6E1A498D194}"/>
              </a:ext>
            </a:extLst>
          </p:cNvPr>
          <p:cNvSpPr/>
          <p:nvPr/>
        </p:nvSpPr>
        <p:spPr>
          <a:xfrm>
            <a:off x="1237599" y="5860708"/>
            <a:ext cx="301988" cy="276999"/>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9" name="TextBox 118">
            <a:extLst>
              <a:ext uri="{FF2B5EF4-FFF2-40B4-BE49-F238E27FC236}">
                <a16:creationId xmlns:a16="http://schemas.microsoft.com/office/drawing/2014/main" id="{82CF404C-67EA-25A4-0C7D-ED10BA61BE07}"/>
              </a:ext>
            </a:extLst>
          </p:cNvPr>
          <p:cNvSpPr txBox="1"/>
          <p:nvPr/>
        </p:nvSpPr>
        <p:spPr>
          <a:xfrm>
            <a:off x="1492424" y="5827978"/>
            <a:ext cx="7578345" cy="430887"/>
          </a:xfrm>
          <a:prstGeom prst="rect">
            <a:avLst/>
          </a:prstGeom>
          <a:noFill/>
        </p:spPr>
        <p:txBody>
          <a:bodyPr wrap="square" rtlCol="0">
            <a:spAutoFit/>
          </a:bodyPr>
          <a:lstStyle/>
          <a:p>
            <a:r>
              <a:rPr lang="en-US" sz="1100" dirty="0"/>
              <a:t>It is highly recommended that the Division Chaplain and Master Religious Affairs NCO attend academics at FLKS. Socializing this early and often will help secure your seat.</a:t>
            </a:r>
          </a:p>
        </p:txBody>
      </p:sp>
    </p:spTree>
    <p:extLst>
      <p:ext uri="{BB962C8B-B14F-4D97-AF65-F5344CB8AC3E}">
        <p14:creationId xmlns:p14="http://schemas.microsoft.com/office/powerpoint/2010/main" val="3360091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920A41B-3666-C79B-0428-7A1CFAA6D577}"/>
              </a:ext>
            </a:extLst>
          </p:cNvPr>
          <p:cNvSpPr>
            <a:spLocks noGrp="1"/>
          </p:cNvSpPr>
          <p:nvPr>
            <p:ph type="sldNum" sz="quarter" idx="12"/>
          </p:nvPr>
        </p:nvSpPr>
        <p:spPr>
          <a:xfrm>
            <a:off x="6476333" y="6356351"/>
            <a:ext cx="2057400" cy="365125"/>
          </a:xfrm>
        </p:spPr>
        <p:txBody>
          <a:bodyPr/>
          <a:lstStyle/>
          <a:p>
            <a:fld id="{2F793D25-6BCC-447B-A8BD-2D688D0826AC}" type="slidenum">
              <a:rPr lang="en-US" sz="1050" smtClean="0">
                <a:solidFill>
                  <a:prstClr val="black">
                    <a:tint val="75000"/>
                  </a:prstClr>
                </a:solidFill>
              </a:rPr>
              <a:pPr/>
              <a:t>2</a:t>
            </a:fld>
            <a:endParaRPr lang="en-US" sz="1050" dirty="0">
              <a:solidFill>
                <a:prstClr val="black">
                  <a:tint val="75000"/>
                </a:prstClr>
              </a:solidFill>
            </a:endParaRPr>
          </a:p>
        </p:txBody>
      </p:sp>
      <p:sp>
        <p:nvSpPr>
          <p:cNvPr id="92" name="Subtitle 7">
            <a:extLst>
              <a:ext uri="{FF2B5EF4-FFF2-40B4-BE49-F238E27FC236}">
                <a16:creationId xmlns:a16="http://schemas.microsoft.com/office/drawing/2014/main" id="{FCC24AC2-05D0-A21B-7509-67664136761F}"/>
              </a:ext>
            </a:extLst>
          </p:cNvPr>
          <p:cNvSpPr txBox="1">
            <a:spLocks noGrp="1"/>
          </p:cNvSpPr>
          <p:nvPr>
            <p:ph type="subTitle" idx="1"/>
          </p:nvPr>
        </p:nvSpPr>
        <p:spPr>
          <a:xfrm>
            <a:off x="4572000" y="136524"/>
            <a:ext cx="4572000" cy="424732"/>
          </a:xfrm>
          <a:prstGeom prst="rect">
            <a:avLst/>
          </a:prstGeom>
          <a:noFill/>
          <a:ln>
            <a:noFill/>
          </a:ln>
        </p:spPr>
        <p:txBody>
          <a:bodyPr wrap="square" rtlCol="0" anchor="t">
            <a:spAutoFit/>
          </a:bodyPr>
          <a:lstStyle/>
          <a:p>
            <a:r>
              <a:rPr lang="en-US" b="1" dirty="0">
                <a:solidFill>
                  <a:prstClr val="black"/>
                </a:solidFill>
                <a:latin typeface="+mj-lt"/>
              </a:rPr>
              <a:t>W-360</a:t>
            </a:r>
          </a:p>
        </p:txBody>
      </p:sp>
      <p:sp>
        <p:nvSpPr>
          <p:cNvPr id="99" name="Rectangle 98">
            <a:extLst>
              <a:ext uri="{FF2B5EF4-FFF2-40B4-BE49-F238E27FC236}">
                <a16:creationId xmlns:a16="http://schemas.microsoft.com/office/drawing/2014/main" id="{ECC347C3-E736-C34E-441F-2574C11C3796}"/>
              </a:ext>
            </a:extLst>
          </p:cNvPr>
          <p:cNvSpPr/>
          <p:nvPr/>
        </p:nvSpPr>
        <p:spPr>
          <a:xfrm>
            <a:off x="1156800" y="812041"/>
            <a:ext cx="2963020" cy="1630310"/>
          </a:xfrm>
          <a:prstGeom prst="rect">
            <a:avLst/>
          </a:prstGeom>
          <a:gradFill>
            <a:gsLst>
              <a:gs pos="10000">
                <a:srgbClr val="FF0000"/>
              </a:gs>
              <a:gs pos="100000">
                <a:srgbClr val="FFC000"/>
              </a:gs>
              <a:gs pos="100000">
                <a:srgbClr val="FFFF00"/>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1400" b="1" u="sng" dirty="0">
                <a:solidFill>
                  <a:prstClr val="white"/>
                </a:solidFill>
                <a:latin typeface="Arial" panose="020B0604020202020204" pitchFamily="34" charset="0"/>
                <a:cs typeface="Arial" panose="020B0604020202020204" pitchFamily="34" charset="0"/>
              </a:rPr>
              <a:t>Chaplain Section Focus:</a:t>
            </a:r>
          </a:p>
          <a:p>
            <a:pPr defTabSz="457200">
              <a:defRPr/>
            </a:pPr>
            <a:endParaRPr lang="en-US" sz="1200" b="1" u="sng" dirty="0">
              <a:solidFill>
                <a:prstClr val="white"/>
              </a:solidFill>
              <a:latin typeface="Arial" panose="020B0604020202020204" pitchFamily="34" charset="0"/>
              <a:cs typeface="Arial" panose="020B0604020202020204" pitchFamily="34" charset="0"/>
            </a:endParaRPr>
          </a:p>
          <a:p>
            <a:pPr marL="128588" indent="-128588" defTabSz="457200">
              <a:buFontTx/>
              <a:buChar char="-"/>
              <a:defRPr/>
            </a:pPr>
            <a:r>
              <a:rPr lang="en-US" sz="1400" dirty="0">
                <a:solidFill>
                  <a:prstClr val="white"/>
                </a:solidFill>
                <a:latin typeface="Arial" panose="020B0604020202020204" pitchFamily="34" charset="0"/>
                <a:cs typeface="Arial" panose="020B0604020202020204" pitchFamily="34" charset="0"/>
              </a:rPr>
              <a:t>Review &amp; Update SOP/TACSOP</a:t>
            </a:r>
          </a:p>
          <a:p>
            <a:pPr marL="128588" indent="-128588" defTabSz="457200">
              <a:buFontTx/>
              <a:buChar char="-"/>
              <a:defRPr/>
            </a:pPr>
            <a:r>
              <a:rPr lang="en-US" sz="1400" dirty="0">
                <a:solidFill>
                  <a:prstClr val="white"/>
                </a:solidFill>
                <a:latin typeface="Arial" panose="020B0604020202020204" pitchFamily="34" charset="0"/>
                <a:cs typeface="Arial" panose="020B0604020202020204" pitchFamily="34" charset="0"/>
              </a:rPr>
              <a:t>Validate System/Equipment Requirements</a:t>
            </a:r>
          </a:p>
          <a:p>
            <a:pPr marL="128588" indent="-128588" defTabSz="457200">
              <a:buFontTx/>
              <a:buChar char="-"/>
              <a:defRPr/>
            </a:pPr>
            <a:r>
              <a:rPr lang="en-US" sz="1400" dirty="0">
                <a:solidFill>
                  <a:prstClr val="white"/>
                </a:solidFill>
                <a:latin typeface="Arial" panose="020B0604020202020204" pitchFamily="34" charset="0"/>
                <a:cs typeface="Arial" panose="020B0604020202020204" pitchFamily="34" charset="0"/>
              </a:rPr>
              <a:t>Request Chaplain Detachment Augmentation</a:t>
            </a:r>
          </a:p>
          <a:p>
            <a:pPr defTabSz="457200">
              <a:defRPr/>
            </a:pPr>
            <a:endParaRPr lang="en-US" sz="1050" b="1" u="sng" dirty="0">
              <a:solidFill>
                <a:prstClr val="black"/>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445972A8-0DA5-F6D0-19EE-71130BCC7A89}"/>
              </a:ext>
            </a:extLst>
          </p:cNvPr>
          <p:cNvSpPr txBox="1"/>
          <p:nvPr/>
        </p:nvSpPr>
        <p:spPr>
          <a:xfrm>
            <a:off x="4345598" y="4230801"/>
            <a:ext cx="4006932" cy="1354217"/>
          </a:xfrm>
          <a:prstGeom prst="rect">
            <a:avLst/>
          </a:prstGeom>
          <a:noFill/>
        </p:spPr>
        <p:txBody>
          <a:bodyPr wrap="square" rtlCol="0">
            <a:spAutoFit/>
          </a:bodyPr>
          <a:lstStyle/>
          <a:p>
            <a:r>
              <a:rPr lang="en-US" sz="1600" b="1" u="sng" dirty="0"/>
              <a:t>Common Systems used in WFX</a:t>
            </a:r>
          </a:p>
          <a:p>
            <a:pPr marL="285750" indent="-285750">
              <a:buFont typeface="Arial" panose="020B0604020202020204" pitchFamily="34" charset="0"/>
              <a:buChar char="•"/>
            </a:pPr>
            <a:r>
              <a:rPr lang="en-US" sz="1600" dirty="0"/>
              <a:t>SIPR (Tactical &amp; Global)</a:t>
            </a:r>
          </a:p>
          <a:p>
            <a:pPr marL="285750" indent="-285750">
              <a:buFont typeface="Arial" panose="020B0604020202020204" pitchFamily="34" charset="0"/>
              <a:buChar char="•"/>
            </a:pPr>
            <a:r>
              <a:rPr lang="en-US" sz="1600" dirty="0"/>
              <a:t>Mission Partner Enterprise (MPE) </a:t>
            </a:r>
          </a:p>
          <a:p>
            <a:pPr marL="285750" indent="-285750">
              <a:buFont typeface="Arial" panose="020B0604020202020204" pitchFamily="34" charset="0"/>
              <a:buChar char="•"/>
            </a:pPr>
            <a:r>
              <a:rPr lang="en-US" sz="1600" dirty="0"/>
              <a:t>CENTRIX-(K) (usually Korea)</a:t>
            </a:r>
          </a:p>
          <a:p>
            <a:pPr marL="285750" indent="-285750">
              <a:buFont typeface="Arial" panose="020B0604020202020204" pitchFamily="34" charset="0"/>
              <a:buChar char="•"/>
            </a:pPr>
            <a:endParaRPr lang="en-US" dirty="0"/>
          </a:p>
        </p:txBody>
      </p:sp>
      <p:sp>
        <p:nvSpPr>
          <p:cNvPr id="5" name="Rectangle 4">
            <a:extLst>
              <a:ext uri="{FF2B5EF4-FFF2-40B4-BE49-F238E27FC236}">
                <a16:creationId xmlns:a16="http://schemas.microsoft.com/office/drawing/2014/main" id="{BA4D6CC4-60D3-F4E0-DEAF-573303673F61}"/>
              </a:ext>
            </a:extLst>
          </p:cNvPr>
          <p:cNvSpPr/>
          <p:nvPr/>
        </p:nvSpPr>
        <p:spPr>
          <a:xfrm>
            <a:off x="4232709" y="812041"/>
            <a:ext cx="4718756" cy="3395965"/>
          </a:xfrm>
          <a:prstGeom prst="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r>
              <a:rPr lang="en-US" b="1" dirty="0">
                <a:solidFill>
                  <a:schemeClr val="tx1"/>
                </a:solidFill>
              </a:rPr>
              <a:t>A Good SOP:</a:t>
            </a:r>
          </a:p>
          <a:p>
            <a:pPr marL="285750" indent="-285750">
              <a:buFont typeface="Arial" panose="020B0604020202020204" pitchFamily="34" charset="0"/>
              <a:buChar char="•"/>
            </a:pPr>
            <a:r>
              <a:rPr lang="en-US" dirty="0">
                <a:solidFill>
                  <a:schemeClr val="tx1"/>
                </a:solidFill>
              </a:rPr>
              <a:t>Does not restate doctrine or other SOPs</a:t>
            </a:r>
          </a:p>
          <a:p>
            <a:pPr marL="285750" indent="-285750">
              <a:buFont typeface="Arial" panose="020B0604020202020204" pitchFamily="34" charset="0"/>
              <a:buChar char="•"/>
            </a:pPr>
            <a:r>
              <a:rPr lang="en-US" dirty="0">
                <a:solidFill>
                  <a:schemeClr val="tx1"/>
                </a:solidFill>
              </a:rPr>
              <a:t>Simplifies routine tasks executed routinely</a:t>
            </a:r>
          </a:p>
          <a:p>
            <a:pPr marL="285750" indent="-285750">
              <a:buFont typeface="Arial" panose="020B0604020202020204" pitchFamily="34" charset="0"/>
              <a:buChar char="•"/>
            </a:pPr>
            <a:r>
              <a:rPr lang="en-US" dirty="0">
                <a:solidFill>
                  <a:schemeClr val="tx1"/>
                </a:solidFill>
              </a:rPr>
              <a:t>Synchronizes staff drills</a:t>
            </a:r>
          </a:p>
          <a:p>
            <a:pPr marL="285750" indent="-285750">
              <a:buFont typeface="Arial" panose="020B0604020202020204" pitchFamily="34" charset="0"/>
              <a:buChar char="•"/>
            </a:pPr>
            <a:r>
              <a:rPr lang="en-US" dirty="0">
                <a:solidFill>
                  <a:schemeClr val="tx1"/>
                </a:solidFill>
              </a:rPr>
              <a:t>Creates efficiencies not complexity</a:t>
            </a:r>
          </a:p>
          <a:p>
            <a:pPr marL="285750" indent="-285750">
              <a:buFont typeface="Arial" panose="020B0604020202020204" pitchFamily="34" charset="0"/>
              <a:buChar char="•"/>
            </a:pPr>
            <a:r>
              <a:rPr lang="en-US" dirty="0">
                <a:solidFill>
                  <a:schemeClr val="tx1"/>
                </a:solidFill>
              </a:rPr>
              <a:t>Standardizes or accelerates decision making techniques</a:t>
            </a:r>
          </a:p>
          <a:p>
            <a:pPr marL="285750" indent="-285750">
              <a:buFont typeface="Arial" panose="020B0604020202020204" pitchFamily="34" charset="0"/>
              <a:buChar char="•"/>
            </a:pPr>
            <a:r>
              <a:rPr lang="en-US" dirty="0">
                <a:solidFill>
                  <a:schemeClr val="tx1"/>
                </a:solidFill>
              </a:rPr>
              <a:t>Simplifies combat orders</a:t>
            </a:r>
          </a:p>
          <a:p>
            <a:pPr algn="r"/>
            <a:r>
              <a:rPr lang="en-US" sz="1600" dirty="0">
                <a:solidFill>
                  <a:schemeClr val="tx1"/>
                </a:solidFill>
              </a:rPr>
              <a:t>FM 1-05</a:t>
            </a:r>
          </a:p>
        </p:txBody>
      </p:sp>
      <p:sp>
        <p:nvSpPr>
          <p:cNvPr id="7" name="object 9">
            <a:extLst>
              <a:ext uri="{FF2B5EF4-FFF2-40B4-BE49-F238E27FC236}">
                <a16:creationId xmlns:a16="http://schemas.microsoft.com/office/drawing/2014/main" id="{91EEFD29-B99F-B475-59D5-94DC6CBFFA4F}"/>
              </a:ext>
            </a:extLst>
          </p:cNvPr>
          <p:cNvSpPr/>
          <p:nvPr/>
        </p:nvSpPr>
        <p:spPr>
          <a:xfrm>
            <a:off x="4345598" y="924450"/>
            <a:ext cx="4492978" cy="408139"/>
          </a:xfrm>
          <a:custGeom>
            <a:avLst/>
            <a:gdLst/>
            <a:ahLst/>
            <a:cxnLst/>
            <a:rect l="l" t="t" r="r" b="b"/>
            <a:pathLst>
              <a:path w="8729980" h="588644">
                <a:moveTo>
                  <a:pt x="8658225" y="0"/>
                </a:moveTo>
                <a:lnTo>
                  <a:pt x="71221" y="0"/>
                </a:lnTo>
                <a:lnTo>
                  <a:pt x="43500" y="5595"/>
                </a:lnTo>
                <a:lnTo>
                  <a:pt x="20861" y="20859"/>
                </a:lnTo>
                <a:lnTo>
                  <a:pt x="5597" y="43505"/>
                </a:lnTo>
                <a:lnTo>
                  <a:pt x="0" y="71247"/>
                </a:lnTo>
                <a:lnTo>
                  <a:pt x="0" y="517017"/>
                </a:lnTo>
                <a:lnTo>
                  <a:pt x="5597" y="544758"/>
                </a:lnTo>
                <a:lnTo>
                  <a:pt x="20861" y="567404"/>
                </a:lnTo>
                <a:lnTo>
                  <a:pt x="43500" y="582668"/>
                </a:lnTo>
                <a:lnTo>
                  <a:pt x="71221" y="588263"/>
                </a:lnTo>
                <a:lnTo>
                  <a:pt x="8658225" y="588263"/>
                </a:lnTo>
                <a:lnTo>
                  <a:pt x="8685966" y="582668"/>
                </a:lnTo>
                <a:lnTo>
                  <a:pt x="8708612" y="567404"/>
                </a:lnTo>
                <a:lnTo>
                  <a:pt x="8723876" y="544758"/>
                </a:lnTo>
                <a:lnTo>
                  <a:pt x="8729471" y="517017"/>
                </a:lnTo>
                <a:lnTo>
                  <a:pt x="8729471" y="71247"/>
                </a:lnTo>
                <a:lnTo>
                  <a:pt x="8723876" y="43505"/>
                </a:lnTo>
                <a:lnTo>
                  <a:pt x="8708612" y="20859"/>
                </a:lnTo>
                <a:lnTo>
                  <a:pt x="8685966" y="5595"/>
                </a:lnTo>
                <a:lnTo>
                  <a:pt x="8658225" y="0"/>
                </a:lnTo>
                <a:close/>
              </a:path>
            </a:pathLst>
          </a:custGeom>
          <a:solidFill>
            <a:srgbClr val="001F5F"/>
          </a:solidFill>
        </p:spPr>
        <p:txBody>
          <a:bodyPr wrap="square" lIns="0" tIns="0" rIns="0" bIns="0" rtlCol="0" anchor="ctr"/>
          <a:lstStyle/>
          <a:p>
            <a:pPr algn="ctr">
              <a:defRPr/>
            </a:pPr>
            <a:r>
              <a:rPr lang="en-US" sz="2000" b="1" dirty="0">
                <a:solidFill>
                  <a:schemeClr val="bg1"/>
                </a:solidFill>
                <a:latin typeface="+mj-lt"/>
              </a:rPr>
              <a:t>The Tactical SOP (TACSOP)</a:t>
            </a:r>
            <a:endParaRPr sz="2000" b="1" dirty="0">
              <a:solidFill>
                <a:schemeClr val="bg1"/>
              </a:solidFill>
              <a:latin typeface="+mj-lt"/>
            </a:endParaRPr>
          </a:p>
        </p:txBody>
      </p:sp>
      <p:sp>
        <p:nvSpPr>
          <p:cNvPr id="9" name="TextBox 8">
            <a:extLst>
              <a:ext uri="{FF2B5EF4-FFF2-40B4-BE49-F238E27FC236}">
                <a16:creationId xmlns:a16="http://schemas.microsoft.com/office/drawing/2014/main" id="{06E7B3DD-FD6A-EB9D-51BA-E91821AD12A7}"/>
              </a:ext>
            </a:extLst>
          </p:cNvPr>
          <p:cNvSpPr txBox="1"/>
          <p:nvPr/>
        </p:nvSpPr>
        <p:spPr>
          <a:xfrm>
            <a:off x="87488" y="4303813"/>
            <a:ext cx="4588932" cy="2062103"/>
          </a:xfrm>
          <a:prstGeom prst="rect">
            <a:avLst/>
          </a:prstGeom>
          <a:noFill/>
        </p:spPr>
        <p:txBody>
          <a:bodyPr wrap="square">
            <a:spAutoFit/>
          </a:bodyPr>
          <a:lstStyle/>
          <a:p>
            <a:r>
              <a:rPr lang="en-US" sz="1600" b="1" u="sng" dirty="0"/>
              <a:t>Common Battle Command Systems</a:t>
            </a:r>
          </a:p>
          <a:p>
            <a:pPr marL="285750" indent="-285750">
              <a:buFont typeface="Arial" panose="020B0604020202020204" pitchFamily="34" charset="0"/>
              <a:buChar char="•"/>
            </a:pPr>
            <a:r>
              <a:rPr lang="en-US" sz="1600" dirty="0"/>
              <a:t>Command Post Computing Environment (CPCE)</a:t>
            </a:r>
          </a:p>
          <a:p>
            <a:pPr marL="285750" indent="-285750">
              <a:buFont typeface="Arial" panose="020B0604020202020204" pitchFamily="34" charset="0"/>
              <a:buChar char="•"/>
            </a:pPr>
            <a:r>
              <a:rPr lang="en-US" sz="1600" dirty="0"/>
              <a:t>Skype for Business </a:t>
            </a:r>
          </a:p>
          <a:p>
            <a:pPr marL="285750" indent="-285750">
              <a:buFont typeface="Arial" panose="020B0604020202020204" pitchFamily="34" charset="0"/>
              <a:buChar char="•"/>
            </a:pPr>
            <a:r>
              <a:rPr lang="en-US" sz="1600" dirty="0"/>
              <a:t>OneNote </a:t>
            </a:r>
          </a:p>
          <a:p>
            <a:pPr marL="285750" indent="-285750">
              <a:buFont typeface="Arial" panose="020B0604020202020204" pitchFamily="34" charset="0"/>
              <a:buChar char="•"/>
            </a:pPr>
            <a:r>
              <a:rPr lang="en-US" sz="1600" dirty="0"/>
              <a:t>Virtual JOC</a:t>
            </a:r>
          </a:p>
          <a:p>
            <a:pPr marL="285750" indent="-285750">
              <a:buFont typeface="Arial" panose="020B0604020202020204" pitchFamily="34" charset="0"/>
              <a:buChar char="•"/>
            </a:pPr>
            <a:r>
              <a:rPr lang="en-US" sz="1600" dirty="0"/>
              <a:t>Transverse</a:t>
            </a:r>
          </a:p>
          <a:p>
            <a:pPr marL="285750" indent="-285750">
              <a:buFont typeface="Arial" panose="020B0604020202020204" pitchFamily="34" charset="0"/>
              <a:buChar char="•"/>
            </a:pPr>
            <a:r>
              <a:rPr lang="en-US" sz="1600" dirty="0"/>
              <a:t>Ventrilo</a:t>
            </a:r>
          </a:p>
        </p:txBody>
      </p:sp>
      <p:sp>
        <p:nvSpPr>
          <p:cNvPr id="10" name="Rectangle 9">
            <a:extLst>
              <a:ext uri="{FF2B5EF4-FFF2-40B4-BE49-F238E27FC236}">
                <a16:creationId xmlns:a16="http://schemas.microsoft.com/office/drawing/2014/main" id="{82982B88-74AD-B978-C471-04B9D5E6CAED}"/>
              </a:ext>
            </a:extLst>
          </p:cNvPr>
          <p:cNvSpPr/>
          <p:nvPr/>
        </p:nvSpPr>
        <p:spPr>
          <a:xfrm>
            <a:off x="1156799" y="2577696"/>
            <a:ext cx="2963021" cy="1630310"/>
          </a:xfrm>
          <a:prstGeom prst="rect">
            <a:avLst/>
          </a:prstGeom>
          <a:gradFill>
            <a:gsLst>
              <a:gs pos="10000">
                <a:srgbClr val="FF0000"/>
              </a:gs>
              <a:gs pos="100000">
                <a:srgbClr val="FFC000"/>
              </a:gs>
              <a:gs pos="100000">
                <a:srgbClr val="FFFF00"/>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1400" b="1" u="sng" dirty="0">
                <a:solidFill>
                  <a:prstClr val="white"/>
                </a:solidFill>
                <a:latin typeface="Arial" panose="020B0604020202020204" pitchFamily="34" charset="0"/>
                <a:cs typeface="Arial" panose="020B0604020202020204" pitchFamily="34" charset="0"/>
              </a:rPr>
              <a:t>Sample Staff LPD Focus:</a:t>
            </a:r>
          </a:p>
          <a:p>
            <a:pPr defTabSz="457200">
              <a:defRPr/>
            </a:pPr>
            <a:endParaRPr lang="en-US" sz="1400" b="1" u="sng" dirty="0">
              <a:solidFill>
                <a:prstClr val="white"/>
              </a:solidFill>
              <a:latin typeface="Arial" panose="020B0604020202020204" pitchFamily="34" charset="0"/>
              <a:cs typeface="Arial" panose="020B0604020202020204" pitchFamily="34" charset="0"/>
            </a:endParaRPr>
          </a:p>
          <a:p>
            <a:pPr marL="128588" indent="-128588" defTabSz="457200">
              <a:buFontTx/>
              <a:buChar char="-"/>
              <a:defRPr/>
            </a:pPr>
            <a:r>
              <a:rPr lang="en-US" sz="1400" dirty="0">
                <a:solidFill>
                  <a:prstClr val="white"/>
                </a:solidFill>
                <a:latin typeface="Arial" panose="020B0604020202020204" pitchFamily="34" charset="0"/>
                <a:cs typeface="Arial" panose="020B0604020202020204" pitchFamily="34" charset="0"/>
              </a:rPr>
              <a:t>Establish the C2 System (CPs, Network, Processes, People)</a:t>
            </a:r>
          </a:p>
          <a:p>
            <a:pPr marL="128588" indent="-128588" defTabSz="457200">
              <a:buFontTx/>
              <a:buChar char="-"/>
              <a:defRPr/>
            </a:pPr>
            <a:r>
              <a:rPr lang="en-US" sz="1400" dirty="0">
                <a:solidFill>
                  <a:prstClr val="white"/>
                </a:solidFill>
                <a:latin typeface="Arial" panose="020B0604020202020204" pitchFamily="34" charset="0"/>
                <a:cs typeface="Arial" panose="020B0604020202020204" pitchFamily="34" charset="0"/>
              </a:rPr>
              <a:t>Familiarize with SOPs</a:t>
            </a:r>
          </a:p>
          <a:p>
            <a:pPr marL="128588" indent="-128588" defTabSz="457200">
              <a:buFontTx/>
              <a:buChar char="-"/>
              <a:defRPr/>
            </a:pPr>
            <a:r>
              <a:rPr lang="en-US" sz="1400" dirty="0">
                <a:solidFill>
                  <a:prstClr val="white"/>
                </a:solidFill>
                <a:latin typeface="Arial" panose="020B0604020202020204" pitchFamily="34" charset="0"/>
                <a:cs typeface="Arial" panose="020B0604020202020204" pitchFamily="34" charset="0"/>
              </a:rPr>
              <a:t>Familiarize with how a Division Fights </a:t>
            </a:r>
          </a:p>
          <a:p>
            <a:pPr defTabSz="457200">
              <a:defRPr/>
            </a:pPr>
            <a:endParaRPr lang="en-US" sz="525" b="1" u="sng" dirty="0">
              <a:solidFill>
                <a:prstClr val="black"/>
              </a:solidFill>
              <a:latin typeface="Arial" panose="020B0604020202020204" pitchFamily="34" charset="0"/>
              <a:cs typeface="Arial" panose="020B0604020202020204" pitchFamily="34" charset="0"/>
            </a:endParaRPr>
          </a:p>
        </p:txBody>
      </p:sp>
      <p:sp>
        <p:nvSpPr>
          <p:cNvPr id="11" name="Chevron 32">
            <a:extLst>
              <a:ext uri="{FF2B5EF4-FFF2-40B4-BE49-F238E27FC236}">
                <a16:creationId xmlns:a16="http://schemas.microsoft.com/office/drawing/2014/main" id="{AE2ABD92-B2A5-1E26-C5F6-52402CD12C5B}"/>
              </a:ext>
            </a:extLst>
          </p:cNvPr>
          <p:cNvSpPr/>
          <p:nvPr/>
        </p:nvSpPr>
        <p:spPr>
          <a:xfrm>
            <a:off x="-1" y="2511668"/>
            <a:ext cx="1100356" cy="747200"/>
          </a:xfrm>
          <a:prstGeom prst="chevron">
            <a:avLst>
              <a:gd name="adj" fmla="val 23490"/>
            </a:avLst>
          </a:prstGeom>
          <a:gradFill>
            <a:gsLst>
              <a:gs pos="0">
                <a:srgbClr val="FF0000"/>
              </a:gs>
              <a:gs pos="94000">
                <a:srgbClr val="FFC000"/>
              </a:gs>
              <a:gs pos="100000">
                <a:srgbClr val="FFFF00"/>
              </a:gs>
              <a:gs pos="99000">
                <a:srgbClr val="FFC000"/>
              </a:gs>
            </a:gsLst>
            <a:lin ang="0" scaled="0"/>
          </a:gradFill>
          <a:ln>
            <a:solidFill>
              <a:schemeClr val="tx1"/>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1050" b="1" dirty="0">
                <a:solidFill>
                  <a:prstClr val="black"/>
                </a:solidFill>
                <a:latin typeface="Arial" panose="020B0604020202020204" pitchFamily="34" charset="0"/>
                <a:cs typeface="Arial" panose="020B0604020202020204" pitchFamily="34" charset="0"/>
              </a:rPr>
              <a:t>Staff LPDs</a:t>
            </a:r>
          </a:p>
        </p:txBody>
      </p:sp>
      <p:sp>
        <p:nvSpPr>
          <p:cNvPr id="12" name="Chevron 32">
            <a:extLst>
              <a:ext uri="{FF2B5EF4-FFF2-40B4-BE49-F238E27FC236}">
                <a16:creationId xmlns:a16="http://schemas.microsoft.com/office/drawing/2014/main" id="{D195F337-74C1-A214-7822-558031433F2B}"/>
              </a:ext>
            </a:extLst>
          </p:cNvPr>
          <p:cNvSpPr/>
          <p:nvPr/>
        </p:nvSpPr>
        <p:spPr>
          <a:xfrm>
            <a:off x="0" y="1788824"/>
            <a:ext cx="1100355" cy="425100"/>
          </a:xfrm>
          <a:prstGeom prst="chevron">
            <a:avLst>
              <a:gd name="adj" fmla="val 23490"/>
            </a:avLst>
          </a:prstGeom>
          <a:gradFill>
            <a:gsLst>
              <a:gs pos="0">
                <a:srgbClr val="FF0000"/>
              </a:gs>
              <a:gs pos="100000">
                <a:srgbClr val="FFC000"/>
              </a:gs>
              <a:gs pos="100000">
                <a:srgbClr val="FFFF00"/>
              </a:gs>
              <a:gs pos="99000">
                <a:srgbClr val="FFC000"/>
              </a:gs>
            </a:gsLst>
            <a:lin ang="0" scaled="0"/>
          </a:gradFill>
          <a:ln>
            <a:solidFill>
              <a:schemeClr val="tx1"/>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1050" b="1" dirty="0">
                <a:solidFill>
                  <a:prstClr val="black"/>
                </a:solidFill>
                <a:latin typeface="Arial" panose="020B0604020202020204" pitchFamily="34" charset="0"/>
                <a:cs typeface="Arial" panose="020B0604020202020204" pitchFamily="34" charset="0"/>
              </a:rPr>
              <a:t>CP Design</a:t>
            </a:r>
          </a:p>
        </p:txBody>
      </p:sp>
    </p:spTree>
    <p:extLst>
      <p:ext uri="{BB962C8B-B14F-4D97-AF65-F5344CB8AC3E}">
        <p14:creationId xmlns:p14="http://schemas.microsoft.com/office/powerpoint/2010/main" val="3835134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920A41B-3666-C79B-0428-7A1CFAA6D577}"/>
              </a:ext>
            </a:extLst>
          </p:cNvPr>
          <p:cNvSpPr>
            <a:spLocks noGrp="1"/>
          </p:cNvSpPr>
          <p:nvPr>
            <p:ph type="sldNum" sz="quarter" idx="12"/>
          </p:nvPr>
        </p:nvSpPr>
        <p:spPr>
          <a:xfrm>
            <a:off x="6476333" y="6356351"/>
            <a:ext cx="2057400" cy="365125"/>
          </a:xfrm>
        </p:spPr>
        <p:txBody>
          <a:bodyPr/>
          <a:lstStyle/>
          <a:p>
            <a:fld id="{2F793D25-6BCC-447B-A8BD-2D688D0826AC}" type="slidenum">
              <a:rPr lang="en-US" sz="1050" smtClean="0">
                <a:solidFill>
                  <a:prstClr val="black">
                    <a:tint val="75000"/>
                  </a:prstClr>
                </a:solidFill>
              </a:rPr>
              <a:pPr/>
              <a:t>3</a:t>
            </a:fld>
            <a:endParaRPr lang="en-US" sz="1050" dirty="0">
              <a:solidFill>
                <a:prstClr val="black">
                  <a:tint val="75000"/>
                </a:prstClr>
              </a:solidFill>
            </a:endParaRPr>
          </a:p>
        </p:txBody>
      </p:sp>
      <p:sp>
        <p:nvSpPr>
          <p:cNvPr id="92" name="Subtitle 7">
            <a:extLst>
              <a:ext uri="{FF2B5EF4-FFF2-40B4-BE49-F238E27FC236}">
                <a16:creationId xmlns:a16="http://schemas.microsoft.com/office/drawing/2014/main" id="{FCC24AC2-05D0-A21B-7509-67664136761F}"/>
              </a:ext>
            </a:extLst>
          </p:cNvPr>
          <p:cNvSpPr txBox="1">
            <a:spLocks noGrp="1"/>
          </p:cNvSpPr>
          <p:nvPr>
            <p:ph type="subTitle" idx="1"/>
          </p:nvPr>
        </p:nvSpPr>
        <p:spPr>
          <a:xfrm>
            <a:off x="4572000" y="136524"/>
            <a:ext cx="4572000" cy="424732"/>
          </a:xfrm>
          <a:prstGeom prst="rect">
            <a:avLst/>
          </a:prstGeom>
          <a:noFill/>
          <a:ln>
            <a:noFill/>
          </a:ln>
        </p:spPr>
        <p:txBody>
          <a:bodyPr wrap="square" rtlCol="0" anchor="t">
            <a:spAutoFit/>
          </a:bodyPr>
          <a:lstStyle/>
          <a:p>
            <a:r>
              <a:rPr lang="en-US" b="1" dirty="0">
                <a:solidFill>
                  <a:prstClr val="black"/>
                </a:solidFill>
                <a:latin typeface="+mj-lt"/>
              </a:rPr>
              <a:t>W-180</a:t>
            </a:r>
          </a:p>
        </p:txBody>
      </p:sp>
      <p:sp>
        <p:nvSpPr>
          <p:cNvPr id="3" name="TextBox 2">
            <a:extLst>
              <a:ext uri="{FF2B5EF4-FFF2-40B4-BE49-F238E27FC236}">
                <a16:creationId xmlns:a16="http://schemas.microsoft.com/office/drawing/2014/main" id="{445972A8-0DA5-F6D0-19EE-71130BCC7A89}"/>
              </a:ext>
            </a:extLst>
          </p:cNvPr>
          <p:cNvSpPr txBox="1"/>
          <p:nvPr/>
        </p:nvSpPr>
        <p:spPr>
          <a:xfrm>
            <a:off x="4345597" y="4303455"/>
            <a:ext cx="4798403" cy="2554545"/>
          </a:xfrm>
          <a:prstGeom prst="rect">
            <a:avLst/>
          </a:prstGeom>
          <a:noFill/>
        </p:spPr>
        <p:txBody>
          <a:bodyPr wrap="square" rtlCol="0">
            <a:spAutoFit/>
          </a:bodyPr>
          <a:lstStyle/>
          <a:p>
            <a:r>
              <a:rPr lang="en-US" sz="1600" b="1" u="sng" dirty="0"/>
              <a:t>Training Objectives</a:t>
            </a:r>
          </a:p>
          <a:p>
            <a:pPr marL="285750" indent="-285750">
              <a:buFont typeface="Arial" panose="020B0604020202020204" pitchFamily="34" charset="0"/>
              <a:buChar char="•"/>
            </a:pPr>
            <a:r>
              <a:rPr lang="en-US" sz="1600" dirty="0"/>
              <a:t>Linking training objectives to the AUTL may be helpful, but not always.</a:t>
            </a:r>
          </a:p>
          <a:p>
            <a:pPr marL="285750" indent="-285750">
              <a:buFont typeface="Arial" panose="020B0604020202020204" pitchFamily="34" charset="0"/>
              <a:buChar char="•"/>
            </a:pPr>
            <a:r>
              <a:rPr lang="en-US" sz="1600" dirty="0"/>
              <a:t>More is not always better.</a:t>
            </a:r>
          </a:p>
          <a:p>
            <a:pPr marL="285750" indent="-285750">
              <a:buFont typeface="Arial" panose="020B0604020202020204" pitchFamily="34" charset="0"/>
              <a:buChar char="•"/>
            </a:pPr>
            <a:r>
              <a:rPr lang="en-US" sz="1600" dirty="0"/>
              <a:t>Considerations:</a:t>
            </a:r>
          </a:p>
          <a:p>
            <a:pPr marL="519113" lvl="1" indent="-285750">
              <a:buFont typeface="Arial" panose="020B0604020202020204" pitchFamily="34" charset="0"/>
              <a:buChar char="•"/>
            </a:pPr>
            <a:r>
              <a:rPr lang="en-US" sz="1600" dirty="0"/>
              <a:t>How much time do you really have?</a:t>
            </a:r>
          </a:p>
          <a:p>
            <a:pPr marL="519113" lvl="1" indent="-285750">
              <a:buFont typeface="Arial" panose="020B0604020202020204" pitchFamily="34" charset="0"/>
              <a:buChar char="•"/>
            </a:pPr>
            <a:r>
              <a:rPr lang="en-US" sz="1600" dirty="0"/>
              <a:t>What is more important?</a:t>
            </a:r>
          </a:p>
          <a:p>
            <a:pPr marL="519113" lvl="1" indent="-285750">
              <a:buFont typeface="Arial" panose="020B0604020202020204" pitchFamily="34" charset="0"/>
              <a:buChar char="•"/>
            </a:pPr>
            <a:r>
              <a:rPr lang="en-US" sz="1600" dirty="0"/>
              <a:t>What are the greatest training deficiencies?</a:t>
            </a:r>
          </a:p>
          <a:p>
            <a:pPr marL="519113" lvl="1" indent="-285750">
              <a:buFont typeface="Arial" panose="020B0604020202020204" pitchFamily="34" charset="0"/>
              <a:buChar char="•"/>
            </a:pPr>
            <a:r>
              <a:rPr lang="en-US" sz="1600" dirty="0"/>
              <a:t>What can your team reasonably accomplish?</a:t>
            </a:r>
          </a:p>
          <a:p>
            <a:pPr marL="285750" indent="-285750">
              <a:buFont typeface="Arial" panose="020B0604020202020204" pitchFamily="34" charset="0"/>
              <a:buChar char="•"/>
            </a:pPr>
            <a:endParaRPr lang="en-US" sz="1600" dirty="0"/>
          </a:p>
        </p:txBody>
      </p:sp>
      <p:sp>
        <p:nvSpPr>
          <p:cNvPr id="5" name="Rectangle 4">
            <a:extLst>
              <a:ext uri="{FF2B5EF4-FFF2-40B4-BE49-F238E27FC236}">
                <a16:creationId xmlns:a16="http://schemas.microsoft.com/office/drawing/2014/main" id="{BA4D6CC4-60D3-F4E0-DEAF-573303673F61}"/>
              </a:ext>
            </a:extLst>
          </p:cNvPr>
          <p:cNvSpPr/>
          <p:nvPr/>
        </p:nvSpPr>
        <p:spPr>
          <a:xfrm>
            <a:off x="4232709" y="812041"/>
            <a:ext cx="4718756" cy="3395965"/>
          </a:xfrm>
          <a:prstGeom prst="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r>
              <a:rPr lang="en-US" b="1" dirty="0">
                <a:solidFill>
                  <a:schemeClr val="tx1"/>
                </a:solidFill>
              </a:rPr>
              <a:t>Chaplain Sections should:</a:t>
            </a:r>
          </a:p>
          <a:p>
            <a:pPr marL="285750" indent="-285750">
              <a:buFont typeface="Arial" panose="020B0604020202020204" pitchFamily="34" charset="0"/>
              <a:buChar char="•"/>
            </a:pPr>
            <a:r>
              <a:rPr lang="en-US" dirty="0">
                <a:solidFill>
                  <a:schemeClr val="tx1"/>
                </a:solidFill>
              </a:rPr>
              <a:t>Analyze and assess the relevancy and timeliness of the information collected.</a:t>
            </a:r>
          </a:p>
          <a:p>
            <a:pPr marL="285750" indent="-285750">
              <a:buFont typeface="Arial" panose="020B0604020202020204" pitchFamily="34" charset="0"/>
              <a:buChar char="•"/>
            </a:pPr>
            <a:r>
              <a:rPr lang="en-US" dirty="0">
                <a:solidFill>
                  <a:schemeClr val="tx1"/>
                </a:solidFill>
              </a:rPr>
              <a:t>Consider their limitations. While not all are world religion SMEs, all are advisors.</a:t>
            </a:r>
          </a:p>
          <a:p>
            <a:pPr marL="285750" indent="-285750">
              <a:buFont typeface="Arial" panose="020B0604020202020204" pitchFamily="34" charset="0"/>
              <a:buChar char="•"/>
            </a:pPr>
            <a:r>
              <a:rPr lang="en-US" dirty="0">
                <a:solidFill>
                  <a:schemeClr val="tx1"/>
                </a:solidFill>
              </a:rPr>
              <a:t>Avoid bias. Do pass judgment on beliefs or practices.</a:t>
            </a:r>
          </a:p>
          <a:p>
            <a:pPr marL="285750" indent="-285750">
              <a:buFont typeface="Arial" panose="020B0604020202020204" pitchFamily="34" charset="0"/>
              <a:buChar char="•"/>
            </a:pPr>
            <a:r>
              <a:rPr lang="en-US" dirty="0">
                <a:solidFill>
                  <a:schemeClr val="tx1"/>
                </a:solidFill>
              </a:rPr>
              <a:t>May be completed at an echelon, recommend Theater or Corps provides RAA to subordinate commands.</a:t>
            </a:r>
            <a:endParaRPr lang="en-US" sz="1600" dirty="0">
              <a:solidFill>
                <a:schemeClr val="tx1"/>
              </a:solidFill>
            </a:endParaRPr>
          </a:p>
        </p:txBody>
      </p:sp>
      <p:sp>
        <p:nvSpPr>
          <p:cNvPr id="7" name="object 9">
            <a:extLst>
              <a:ext uri="{FF2B5EF4-FFF2-40B4-BE49-F238E27FC236}">
                <a16:creationId xmlns:a16="http://schemas.microsoft.com/office/drawing/2014/main" id="{91EEFD29-B99F-B475-59D5-94DC6CBFFA4F}"/>
              </a:ext>
            </a:extLst>
          </p:cNvPr>
          <p:cNvSpPr/>
          <p:nvPr/>
        </p:nvSpPr>
        <p:spPr>
          <a:xfrm>
            <a:off x="4345598" y="924450"/>
            <a:ext cx="4492978" cy="408139"/>
          </a:xfrm>
          <a:custGeom>
            <a:avLst/>
            <a:gdLst/>
            <a:ahLst/>
            <a:cxnLst/>
            <a:rect l="l" t="t" r="r" b="b"/>
            <a:pathLst>
              <a:path w="8729980" h="588644">
                <a:moveTo>
                  <a:pt x="8658225" y="0"/>
                </a:moveTo>
                <a:lnTo>
                  <a:pt x="71221" y="0"/>
                </a:lnTo>
                <a:lnTo>
                  <a:pt x="43500" y="5595"/>
                </a:lnTo>
                <a:lnTo>
                  <a:pt x="20861" y="20859"/>
                </a:lnTo>
                <a:lnTo>
                  <a:pt x="5597" y="43505"/>
                </a:lnTo>
                <a:lnTo>
                  <a:pt x="0" y="71247"/>
                </a:lnTo>
                <a:lnTo>
                  <a:pt x="0" y="517017"/>
                </a:lnTo>
                <a:lnTo>
                  <a:pt x="5597" y="544758"/>
                </a:lnTo>
                <a:lnTo>
                  <a:pt x="20861" y="567404"/>
                </a:lnTo>
                <a:lnTo>
                  <a:pt x="43500" y="582668"/>
                </a:lnTo>
                <a:lnTo>
                  <a:pt x="71221" y="588263"/>
                </a:lnTo>
                <a:lnTo>
                  <a:pt x="8658225" y="588263"/>
                </a:lnTo>
                <a:lnTo>
                  <a:pt x="8685966" y="582668"/>
                </a:lnTo>
                <a:lnTo>
                  <a:pt x="8708612" y="567404"/>
                </a:lnTo>
                <a:lnTo>
                  <a:pt x="8723876" y="544758"/>
                </a:lnTo>
                <a:lnTo>
                  <a:pt x="8729471" y="517017"/>
                </a:lnTo>
                <a:lnTo>
                  <a:pt x="8729471" y="71247"/>
                </a:lnTo>
                <a:lnTo>
                  <a:pt x="8723876" y="43505"/>
                </a:lnTo>
                <a:lnTo>
                  <a:pt x="8708612" y="20859"/>
                </a:lnTo>
                <a:lnTo>
                  <a:pt x="8685966" y="5595"/>
                </a:lnTo>
                <a:lnTo>
                  <a:pt x="8658225" y="0"/>
                </a:lnTo>
                <a:close/>
              </a:path>
            </a:pathLst>
          </a:custGeom>
          <a:solidFill>
            <a:srgbClr val="001F5F"/>
          </a:solidFill>
        </p:spPr>
        <p:txBody>
          <a:bodyPr wrap="square" lIns="0" tIns="0" rIns="0" bIns="0" rtlCol="0" anchor="ctr"/>
          <a:lstStyle/>
          <a:p>
            <a:pPr algn="ctr">
              <a:defRPr/>
            </a:pPr>
            <a:r>
              <a:rPr lang="en-US" sz="2000" b="1" dirty="0">
                <a:solidFill>
                  <a:schemeClr val="bg1"/>
                </a:solidFill>
                <a:latin typeface="+mj-lt"/>
              </a:rPr>
              <a:t>The Religious Area Analysis</a:t>
            </a:r>
            <a:endParaRPr sz="2000" b="1" dirty="0">
              <a:solidFill>
                <a:schemeClr val="bg1"/>
              </a:solidFill>
              <a:latin typeface="+mj-lt"/>
            </a:endParaRPr>
          </a:p>
        </p:txBody>
      </p:sp>
      <p:sp>
        <p:nvSpPr>
          <p:cNvPr id="9" name="TextBox 8">
            <a:extLst>
              <a:ext uri="{FF2B5EF4-FFF2-40B4-BE49-F238E27FC236}">
                <a16:creationId xmlns:a16="http://schemas.microsoft.com/office/drawing/2014/main" id="{06E7B3DD-FD6A-EB9D-51BA-E91821AD12A7}"/>
              </a:ext>
            </a:extLst>
          </p:cNvPr>
          <p:cNvSpPr txBox="1"/>
          <p:nvPr/>
        </p:nvSpPr>
        <p:spPr>
          <a:xfrm>
            <a:off x="87488" y="4303813"/>
            <a:ext cx="4145221" cy="2062103"/>
          </a:xfrm>
          <a:prstGeom prst="rect">
            <a:avLst/>
          </a:prstGeom>
          <a:noFill/>
        </p:spPr>
        <p:txBody>
          <a:bodyPr wrap="square">
            <a:spAutoFit/>
          </a:bodyPr>
          <a:lstStyle/>
          <a:p>
            <a:r>
              <a:rPr lang="en-US" sz="1600" b="1" u="sng" dirty="0"/>
              <a:t>Battle Drills: Staff &amp; Internal</a:t>
            </a:r>
          </a:p>
          <a:p>
            <a:pPr marL="285750" indent="-285750">
              <a:buFont typeface="Arial" panose="020B0604020202020204" pitchFamily="34" charset="0"/>
              <a:buChar char="•"/>
            </a:pPr>
            <a:r>
              <a:rPr lang="en-US" sz="1600" dirty="0"/>
              <a:t>Is the Chaplain section included in TOC/JOC battle drills?</a:t>
            </a:r>
          </a:p>
          <a:p>
            <a:pPr marL="285750" indent="-285750">
              <a:buFont typeface="Arial" panose="020B0604020202020204" pitchFamily="34" charset="0"/>
              <a:buChar char="•"/>
            </a:pPr>
            <a:r>
              <a:rPr lang="en-US" sz="1600" dirty="0"/>
              <a:t>What internal section drills are needed?</a:t>
            </a:r>
          </a:p>
          <a:p>
            <a:pPr marL="285750" indent="-285750">
              <a:buFont typeface="Arial" panose="020B0604020202020204" pitchFamily="34" charset="0"/>
              <a:buChar char="•"/>
            </a:pPr>
            <a:r>
              <a:rPr lang="en-US" sz="1600" dirty="0"/>
              <a:t>Battle Drills should create efficiencies.</a:t>
            </a:r>
          </a:p>
          <a:p>
            <a:pPr marL="285750" indent="-285750">
              <a:buFont typeface="Arial" panose="020B0604020202020204" pitchFamily="34" charset="0"/>
              <a:buChar char="•"/>
            </a:pPr>
            <a:r>
              <a:rPr lang="en-US" sz="1600" dirty="0"/>
              <a:t>Should include wake-up criteria for leaders. </a:t>
            </a:r>
          </a:p>
          <a:p>
            <a:pPr marL="285750" indent="-285750">
              <a:buFont typeface="Arial" panose="020B0604020202020204" pitchFamily="34" charset="0"/>
              <a:buChar char="•"/>
            </a:pPr>
            <a:r>
              <a:rPr lang="en-US" sz="1600" dirty="0"/>
              <a:t>Enables staff to take immediate actions.</a:t>
            </a:r>
            <a:r>
              <a:rPr lang="en-US" sz="1600" b="1" dirty="0"/>
              <a:t> </a:t>
            </a:r>
          </a:p>
        </p:txBody>
      </p:sp>
      <p:sp>
        <p:nvSpPr>
          <p:cNvPr id="2" name="Rectangle 1">
            <a:extLst>
              <a:ext uri="{FF2B5EF4-FFF2-40B4-BE49-F238E27FC236}">
                <a16:creationId xmlns:a16="http://schemas.microsoft.com/office/drawing/2014/main" id="{5213D25B-DB8C-BE5A-1CF7-D5E176108309}"/>
              </a:ext>
            </a:extLst>
          </p:cNvPr>
          <p:cNvSpPr/>
          <p:nvPr/>
        </p:nvSpPr>
        <p:spPr>
          <a:xfrm>
            <a:off x="1155231" y="812041"/>
            <a:ext cx="2963020" cy="1630310"/>
          </a:xfrm>
          <a:prstGeom prst="rect">
            <a:avLst/>
          </a:prstGeom>
          <a:gradFill>
            <a:gsLst>
              <a:gs pos="0">
                <a:srgbClr val="FF0000"/>
              </a:gs>
              <a:gs pos="73000">
                <a:srgbClr val="FFC000"/>
              </a:gs>
              <a:gs pos="0">
                <a:srgbClr val="FF8000"/>
              </a:gs>
              <a:gs pos="100000">
                <a:srgbClr val="FFFF00"/>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1400" b="1" u="sng" dirty="0">
                <a:solidFill>
                  <a:prstClr val="black"/>
                </a:solidFill>
                <a:latin typeface="Arial" panose="020B0604020202020204" pitchFamily="34" charset="0"/>
                <a:cs typeface="Arial" panose="020B0604020202020204" pitchFamily="34" charset="0"/>
              </a:rPr>
              <a:t>CPX 1 Chaplain Section Tasks:</a:t>
            </a:r>
          </a:p>
          <a:p>
            <a:pPr defTabSz="457200">
              <a:defRPr/>
            </a:pPr>
            <a:endParaRPr lang="en-US" sz="1400" b="1" u="sng" dirty="0">
              <a:solidFill>
                <a:prstClr val="black"/>
              </a:solidFill>
              <a:latin typeface="Arial" panose="020B0604020202020204" pitchFamily="34" charset="0"/>
              <a:cs typeface="Arial" panose="020B0604020202020204" pitchFamily="34" charset="0"/>
            </a:endParaRPr>
          </a:p>
          <a:p>
            <a:pPr marL="128588" indent="-128588" defTabSz="457200">
              <a:buFontTx/>
              <a:buChar char="-"/>
              <a:defRPr/>
            </a:pPr>
            <a:r>
              <a:rPr lang="en-US" sz="1400" dirty="0">
                <a:solidFill>
                  <a:prstClr val="black"/>
                </a:solidFill>
                <a:latin typeface="Arial" panose="020B0604020202020204" pitchFamily="34" charset="0"/>
                <a:cs typeface="Arial" panose="020B0604020202020204" pitchFamily="34" charset="0"/>
              </a:rPr>
              <a:t>Develop Training Objectives</a:t>
            </a:r>
          </a:p>
          <a:p>
            <a:pPr marL="128588" indent="-128588" defTabSz="457200">
              <a:buFontTx/>
              <a:buChar char="-"/>
              <a:defRPr/>
            </a:pPr>
            <a:r>
              <a:rPr lang="en-US" sz="1400" dirty="0">
                <a:solidFill>
                  <a:prstClr val="black"/>
                </a:solidFill>
                <a:latin typeface="Arial" panose="020B0604020202020204" pitchFamily="34" charset="0"/>
                <a:cs typeface="Arial" panose="020B0604020202020204" pitchFamily="34" charset="0"/>
              </a:rPr>
              <a:t>Review, Update &amp; Rehearse Battle Drills</a:t>
            </a:r>
          </a:p>
          <a:p>
            <a:pPr marL="128588" indent="-128588" defTabSz="457200">
              <a:buFontTx/>
              <a:buChar char="-"/>
              <a:defRPr/>
            </a:pPr>
            <a:r>
              <a:rPr lang="en-US" sz="1400" dirty="0">
                <a:solidFill>
                  <a:prstClr val="black"/>
                </a:solidFill>
                <a:latin typeface="Arial" panose="020B0604020202020204" pitchFamily="34" charset="0"/>
                <a:cs typeface="Arial" panose="020B0604020202020204" pitchFamily="34" charset="0"/>
              </a:rPr>
              <a:t>Religious Area Analysis</a:t>
            </a:r>
          </a:p>
          <a:p>
            <a:pPr marL="128588" indent="-128588" defTabSz="457200">
              <a:buFontTx/>
              <a:buChar char="-"/>
              <a:defRPr/>
            </a:pPr>
            <a:r>
              <a:rPr lang="en-US" sz="1400" dirty="0">
                <a:solidFill>
                  <a:prstClr val="black"/>
                </a:solidFill>
                <a:latin typeface="Arial" panose="020B0604020202020204" pitchFamily="34" charset="0"/>
                <a:cs typeface="Arial" panose="020B0604020202020204" pitchFamily="34" charset="0"/>
              </a:rPr>
              <a:t>Train on Systems (e.g., CPCE)</a:t>
            </a:r>
          </a:p>
          <a:p>
            <a:pPr marL="128588" indent="-128588" defTabSz="457200">
              <a:buFontTx/>
              <a:buChar char="-"/>
              <a:defRPr/>
            </a:pPr>
            <a:endParaRPr lang="en-US" sz="1400" dirty="0">
              <a:solidFill>
                <a:prstClr val="black"/>
              </a:solidFill>
              <a:latin typeface="Arial" panose="020B0604020202020204" pitchFamily="34" charset="0"/>
              <a:cs typeface="Arial" panose="020B0604020202020204" pitchFamily="34" charset="0"/>
            </a:endParaRPr>
          </a:p>
          <a:p>
            <a:pPr defTabSz="457200">
              <a:defRPr/>
            </a:pPr>
            <a:endParaRPr lang="en-US" sz="525" b="1" u="sng" dirty="0">
              <a:solidFill>
                <a:prstClr val="black"/>
              </a:solidFill>
              <a:latin typeface="Arial" panose="020B060402020202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56D53826-F16B-99BD-3E1E-75CADE626248}"/>
              </a:ext>
            </a:extLst>
          </p:cNvPr>
          <p:cNvSpPr/>
          <p:nvPr/>
        </p:nvSpPr>
        <p:spPr>
          <a:xfrm>
            <a:off x="1155231" y="2577696"/>
            <a:ext cx="2963020" cy="1630310"/>
          </a:xfrm>
          <a:prstGeom prst="rect">
            <a:avLst/>
          </a:prstGeom>
          <a:gradFill>
            <a:gsLst>
              <a:gs pos="0">
                <a:srgbClr val="FF0000"/>
              </a:gs>
              <a:gs pos="73000">
                <a:srgbClr val="FFC000"/>
              </a:gs>
              <a:gs pos="0">
                <a:srgbClr val="FF8000"/>
              </a:gs>
              <a:gs pos="100000">
                <a:srgbClr val="FFFF00"/>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1400" b="1" u="sng" dirty="0">
                <a:solidFill>
                  <a:prstClr val="black"/>
                </a:solidFill>
                <a:latin typeface="Arial" panose="020B0604020202020204" pitchFamily="34" charset="0"/>
                <a:cs typeface="Arial" panose="020B0604020202020204" pitchFamily="34" charset="0"/>
              </a:rPr>
              <a:t>CPX 1 Focus:</a:t>
            </a:r>
          </a:p>
          <a:p>
            <a:pPr marL="128588" indent="-128588" defTabSz="457200">
              <a:buFontTx/>
              <a:buChar char="-"/>
              <a:defRPr/>
            </a:pPr>
            <a:r>
              <a:rPr lang="en-US" sz="1400" dirty="0">
                <a:solidFill>
                  <a:prstClr val="black"/>
                </a:solidFill>
                <a:latin typeface="Arial" panose="020B0604020202020204" pitchFamily="34" charset="0"/>
                <a:cs typeface="Arial" panose="020B0604020202020204" pitchFamily="34" charset="0"/>
              </a:rPr>
              <a:t>Validate the C2 System from CP Redesign (CPs, Network, Processes, People)</a:t>
            </a:r>
          </a:p>
          <a:p>
            <a:pPr marL="128588" indent="-128588" defTabSz="457200">
              <a:buFontTx/>
              <a:buChar char="-"/>
              <a:defRPr/>
            </a:pPr>
            <a:r>
              <a:rPr lang="en-US" sz="1400" dirty="0">
                <a:solidFill>
                  <a:prstClr val="black"/>
                </a:solidFill>
                <a:latin typeface="Arial" panose="020B0604020202020204" pitchFamily="34" charset="0"/>
                <a:cs typeface="Arial" panose="020B0604020202020204" pitchFamily="34" charset="0"/>
              </a:rPr>
              <a:t>Familiarize drills and SOPs</a:t>
            </a:r>
          </a:p>
          <a:p>
            <a:pPr marL="128588" indent="-128588" defTabSz="457200">
              <a:buFontTx/>
              <a:buChar char="-"/>
              <a:defRPr/>
            </a:pPr>
            <a:r>
              <a:rPr lang="en-US" sz="1400" dirty="0">
                <a:solidFill>
                  <a:prstClr val="black"/>
                </a:solidFill>
                <a:latin typeface="Arial" panose="020B0604020202020204" pitchFamily="34" charset="0"/>
                <a:cs typeface="Arial" panose="020B0604020202020204" pitchFamily="34" charset="0"/>
              </a:rPr>
              <a:t>Practice deployment of CPs into tactical environment</a:t>
            </a:r>
          </a:p>
          <a:p>
            <a:pPr defTabSz="457200">
              <a:defRPr/>
            </a:pPr>
            <a:endParaRPr lang="en-US" sz="525" b="1" u="sng" dirty="0">
              <a:solidFill>
                <a:prstClr val="black"/>
              </a:solidFill>
              <a:latin typeface="Arial" panose="020B0604020202020204" pitchFamily="34" charset="0"/>
              <a:cs typeface="Arial" panose="020B0604020202020204" pitchFamily="34" charset="0"/>
            </a:endParaRPr>
          </a:p>
        </p:txBody>
      </p:sp>
      <p:sp>
        <p:nvSpPr>
          <p:cNvPr id="8" name="Chevron 32">
            <a:extLst>
              <a:ext uri="{FF2B5EF4-FFF2-40B4-BE49-F238E27FC236}">
                <a16:creationId xmlns:a16="http://schemas.microsoft.com/office/drawing/2014/main" id="{B6A93BE3-CF4E-70B1-F703-07B09CCB098D}"/>
              </a:ext>
            </a:extLst>
          </p:cNvPr>
          <p:cNvSpPr/>
          <p:nvPr/>
        </p:nvSpPr>
        <p:spPr>
          <a:xfrm>
            <a:off x="0" y="1574336"/>
            <a:ext cx="1054255" cy="1833694"/>
          </a:xfrm>
          <a:prstGeom prst="chevron">
            <a:avLst>
              <a:gd name="adj" fmla="val 23490"/>
            </a:avLst>
          </a:prstGeom>
          <a:gradFill>
            <a:gsLst>
              <a:gs pos="0">
                <a:srgbClr val="FF0000"/>
              </a:gs>
              <a:gs pos="9000">
                <a:srgbClr val="FFC000"/>
              </a:gs>
              <a:gs pos="100000">
                <a:srgbClr val="FFFF00"/>
              </a:gs>
              <a:gs pos="100000">
                <a:schemeClr val="accent1">
                  <a:lumMod val="30000"/>
                  <a:lumOff val="70000"/>
                </a:schemeClr>
              </a:gs>
            </a:gsLst>
            <a:lin ang="0" scaled="0"/>
          </a:gradFill>
          <a:ln>
            <a:solidFill>
              <a:schemeClr val="tx1"/>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1400" b="1" dirty="0">
                <a:solidFill>
                  <a:prstClr val="black"/>
                </a:solidFill>
                <a:latin typeface="Arial" panose="020B0604020202020204" pitchFamily="34" charset="0"/>
                <a:cs typeface="Arial" panose="020B0604020202020204" pitchFamily="34" charset="0"/>
              </a:rPr>
              <a:t>CPX 1</a:t>
            </a:r>
          </a:p>
        </p:txBody>
      </p:sp>
    </p:spTree>
    <p:extLst>
      <p:ext uri="{BB962C8B-B14F-4D97-AF65-F5344CB8AC3E}">
        <p14:creationId xmlns:p14="http://schemas.microsoft.com/office/powerpoint/2010/main" val="1291634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920A41B-3666-C79B-0428-7A1CFAA6D577}"/>
              </a:ext>
            </a:extLst>
          </p:cNvPr>
          <p:cNvSpPr>
            <a:spLocks noGrp="1"/>
          </p:cNvSpPr>
          <p:nvPr>
            <p:ph type="sldNum" sz="quarter" idx="12"/>
          </p:nvPr>
        </p:nvSpPr>
        <p:spPr>
          <a:xfrm>
            <a:off x="6476333" y="6356351"/>
            <a:ext cx="2057400" cy="365125"/>
          </a:xfrm>
        </p:spPr>
        <p:txBody>
          <a:bodyPr/>
          <a:lstStyle/>
          <a:p>
            <a:fld id="{2F793D25-6BCC-447B-A8BD-2D688D0826AC}" type="slidenum">
              <a:rPr lang="en-US" sz="1050" smtClean="0">
                <a:solidFill>
                  <a:prstClr val="black">
                    <a:tint val="75000"/>
                  </a:prstClr>
                </a:solidFill>
              </a:rPr>
              <a:pPr/>
              <a:t>4</a:t>
            </a:fld>
            <a:endParaRPr lang="en-US" sz="1050" dirty="0">
              <a:solidFill>
                <a:prstClr val="black">
                  <a:tint val="75000"/>
                </a:prstClr>
              </a:solidFill>
            </a:endParaRPr>
          </a:p>
        </p:txBody>
      </p:sp>
      <p:sp>
        <p:nvSpPr>
          <p:cNvPr id="92" name="Subtitle 7">
            <a:extLst>
              <a:ext uri="{FF2B5EF4-FFF2-40B4-BE49-F238E27FC236}">
                <a16:creationId xmlns:a16="http://schemas.microsoft.com/office/drawing/2014/main" id="{FCC24AC2-05D0-A21B-7509-67664136761F}"/>
              </a:ext>
            </a:extLst>
          </p:cNvPr>
          <p:cNvSpPr txBox="1">
            <a:spLocks noGrp="1"/>
          </p:cNvSpPr>
          <p:nvPr>
            <p:ph type="subTitle" idx="1"/>
          </p:nvPr>
        </p:nvSpPr>
        <p:spPr>
          <a:xfrm>
            <a:off x="4572000" y="136524"/>
            <a:ext cx="4572000" cy="424732"/>
          </a:xfrm>
          <a:prstGeom prst="rect">
            <a:avLst/>
          </a:prstGeom>
          <a:noFill/>
          <a:ln>
            <a:noFill/>
          </a:ln>
        </p:spPr>
        <p:txBody>
          <a:bodyPr wrap="square" rtlCol="0" anchor="t">
            <a:spAutoFit/>
          </a:bodyPr>
          <a:lstStyle/>
          <a:p>
            <a:r>
              <a:rPr lang="en-US" b="1" dirty="0">
                <a:solidFill>
                  <a:prstClr val="black"/>
                </a:solidFill>
                <a:latin typeface="+mj-lt"/>
              </a:rPr>
              <a:t>W-90</a:t>
            </a:r>
          </a:p>
        </p:txBody>
      </p:sp>
      <p:sp>
        <p:nvSpPr>
          <p:cNvPr id="3" name="TextBox 2">
            <a:extLst>
              <a:ext uri="{FF2B5EF4-FFF2-40B4-BE49-F238E27FC236}">
                <a16:creationId xmlns:a16="http://schemas.microsoft.com/office/drawing/2014/main" id="{445972A8-0DA5-F6D0-19EE-71130BCC7A89}"/>
              </a:ext>
            </a:extLst>
          </p:cNvPr>
          <p:cNvSpPr txBox="1"/>
          <p:nvPr/>
        </p:nvSpPr>
        <p:spPr>
          <a:xfrm>
            <a:off x="4345597" y="4303455"/>
            <a:ext cx="4798403" cy="2554545"/>
          </a:xfrm>
          <a:prstGeom prst="rect">
            <a:avLst/>
          </a:prstGeom>
          <a:noFill/>
        </p:spPr>
        <p:txBody>
          <a:bodyPr wrap="square" rtlCol="0">
            <a:spAutoFit/>
          </a:bodyPr>
          <a:lstStyle/>
          <a:p>
            <a:r>
              <a:rPr lang="en-US" sz="1600" b="1" u="sng" dirty="0"/>
              <a:t>RIA</a:t>
            </a:r>
          </a:p>
          <a:p>
            <a:pPr marL="285750" indent="-285750">
              <a:buFont typeface="Arial" panose="020B0604020202020204" pitchFamily="34" charset="0"/>
              <a:buChar char="•"/>
            </a:pPr>
            <a:r>
              <a:rPr lang="en-US" sz="1600" dirty="0"/>
              <a:t>Determines how religion impacts the unit’s mission</a:t>
            </a:r>
          </a:p>
          <a:p>
            <a:pPr marL="285750" indent="-285750">
              <a:buFont typeface="Arial" panose="020B0604020202020204" pitchFamily="34" charset="0"/>
              <a:buChar char="•"/>
            </a:pPr>
            <a:r>
              <a:rPr lang="en-US" sz="1600" dirty="0"/>
              <a:t>Should be developed at each echelon</a:t>
            </a:r>
          </a:p>
          <a:p>
            <a:pPr marL="285750" indent="-285750">
              <a:buFont typeface="Arial" panose="020B0604020202020204" pitchFamily="34" charset="0"/>
              <a:buChar char="•"/>
            </a:pPr>
            <a:r>
              <a:rPr lang="en-US" sz="1600" dirty="0"/>
              <a:t>Informed by the RAA and running estimate</a:t>
            </a:r>
          </a:p>
          <a:p>
            <a:pPr marL="285750" indent="-285750">
              <a:buFont typeface="Arial" panose="020B0604020202020204" pitchFamily="34" charset="0"/>
              <a:buChar char="•"/>
            </a:pPr>
            <a:r>
              <a:rPr lang="en-US" sz="1600" dirty="0"/>
              <a:t>May be included in the operational order as an enclosure to the Tab D</a:t>
            </a:r>
          </a:p>
          <a:p>
            <a:pPr marL="285750" indent="-285750">
              <a:buFont typeface="Arial" panose="020B0604020202020204" pitchFamily="34" charset="0"/>
              <a:buChar char="•"/>
            </a:pPr>
            <a:r>
              <a:rPr lang="en-US" sz="1600" dirty="0"/>
              <a:t>May also be a laminated quick reference card with religious holidays, sites, or observances</a:t>
            </a:r>
          </a:p>
          <a:p>
            <a:pPr marL="285750" indent="-285750">
              <a:buFont typeface="Arial" panose="020B0604020202020204" pitchFamily="34" charset="0"/>
              <a:buChar char="•"/>
            </a:pPr>
            <a:endParaRPr lang="en-US" sz="1600" dirty="0"/>
          </a:p>
        </p:txBody>
      </p:sp>
      <p:sp>
        <p:nvSpPr>
          <p:cNvPr id="5" name="Rectangle 4">
            <a:extLst>
              <a:ext uri="{FF2B5EF4-FFF2-40B4-BE49-F238E27FC236}">
                <a16:creationId xmlns:a16="http://schemas.microsoft.com/office/drawing/2014/main" id="{BA4D6CC4-60D3-F4E0-DEAF-573303673F61}"/>
              </a:ext>
            </a:extLst>
          </p:cNvPr>
          <p:cNvSpPr/>
          <p:nvPr/>
        </p:nvSpPr>
        <p:spPr>
          <a:xfrm>
            <a:off x="4232709" y="812041"/>
            <a:ext cx="4718756" cy="3395965"/>
          </a:xfrm>
          <a:prstGeom prst="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r>
              <a:rPr lang="en-US" b="1" dirty="0">
                <a:solidFill>
                  <a:schemeClr val="tx1"/>
                </a:solidFill>
              </a:rPr>
              <a:t>Chaplain Sections should:</a:t>
            </a:r>
          </a:p>
          <a:p>
            <a:pPr marL="285750" indent="-285750">
              <a:buFont typeface="Arial" panose="020B0604020202020204" pitchFamily="34" charset="0"/>
              <a:buChar char="•"/>
            </a:pPr>
            <a:r>
              <a:rPr lang="en-US" dirty="0">
                <a:solidFill>
                  <a:schemeClr val="tx1"/>
                </a:solidFill>
              </a:rPr>
              <a:t>Should not restate doctrine or the TACSOP.</a:t>
            </a:r>
          </a:p>
          <a:p>
            <a:pPr marL="285750" indent="-285750">
              <a:buFont typeface="Arial" panose="020B0604020202020204" pitchFamily="34" charset="0"/>
              <a:buChar char="•"/>
            </a:pPr>
            <a:r>
              <a:rPr lang="en-US" dirty="0">
                <a:solidFill>
                  <a:schemeClr val="tx1"/>
                </a:solidFill>
              </a:rPr>
              <a:t>Define RS priorities by phase.</a:t>
            </a:r>
          </a:p>
          <a:p>
            <a:pPr marL="285750" indent="-285750">
              <a:buFont typeface="Arial" panose="020B0604020202020204" pitchFamily="34" charset="0"/>
              <a:buChar char="•"/>
            </a:pPr>
            <a:r>
              <a:rPr lang="en-US" dirty="0">
                <a:solidFill>
                  <a:schemeClr val="tx1"/>
                </a:solidFill>
              </a:rPr>
              <a:t>Identify specified and implied tasks.</a:t>
            </a:r>
          </a:p>
          <a:p>
            <a:pPr marL="285750" indent="-285750">
              <a:buFont typeface="Arial" panose="020B0604020202020204" pitchFamily="34" charset="0"/>
              <a:buChar char="•"/>
            </a:pPr>
            <a:r>
              <a:rPr lang="en-US" dirty="0">
                <a:solidFill>
                  <a:schemeClr val="tx1"/>
                </a:solidFill>
              </a:rPr>
              <a:t>Nested with higher command Tab D</a:t>
            </a:r>
          </a:p>
          <a:p>
            <a:pPr marL="285750" indent="-285750">
              <a:buFont typeface="Arial" panose="020B0604020202020204" pitchFamily="34" charset="0"/>
              <a:buChar char="•"/>
            </a:pPr>
            <a:r>
              <a:rPr lang="en-US" dirty="0">
                <a:solidFill>
                  <a:schemeClr val="tx1"/>
                </a:solidFill>
              </a:rPr>
              <a:t>Should bridge the gap between preparation and execution</a:t>
            </a:r>
          </a:p>
          <a:p>
            <a:pPr marL="285750" indent="-285750">
              <a:buFont typeface="Arial" panose="020B0604020202020204" pitchFamily="34" charset="0"/>
              <a:buChar char="•"/>
            </a:pPr>
            <a:r>
              <a:rPr lang="en-US" dirty="0">
                <a:solidFill>
                  <a:schemeClr val="tx1"/>
                </a:solidFill>
              </a:rPr>
              <a:t>Based on the running estimate</a:t>
            </a:r>
          </a:p>
          <a:p>
            <a:r>
              <a:rPr lang="en-US" dirty="0">
                <a:solidFill>
                  <a:schemeClr val="tx1"/>
                </a:solidFill>
              </a:rPr>
              <a:t>	    		          </a:t>
            </a:r>
            <a:r>
              <a:rPr lang="en-US" sz="1600" dirty="0">
                <a:solidFill>
                  <a:schemeClr val="tx1"/>
                </a:solidFill>
              </a:rPr>
              <a:t>ATP 1-05.01</a:t>
            </a:r>
          </a:p>
        </p:txBody>
      </p:sp>
      <p:sp>
        <p:nvSpPr>
          <p:cNvPr id="7" name="object 9">
            <a:extLst>
              <a:ext uri="{FF2B5EF4-FFF2-40B4-BE49-F238E27FC236}">
                <a16:creationId xmlns:a16="http://schemas.microsoft.com/office/drawing/2014/main" id="{91EEFD29-B99F-B475-59D5-94DC6CBFFA4F}"/>
              </a:ext>
            </a:extLst>
          </p:cNvPr>
          <p:cNvSpPr/>
          <p:nvPr/>
        </p:nvSpPr>
        <p:spPr>
          <a:xfrm>
            <a:off x="4345598" y="924450"/>
            <a:ext cx="4492978" cy="408139"/>
          </a:xfrm>
          <a:custGeom>
            <a:avLst/>
            <a:gdLst/>
            <a:ahLst/>
            <a:cxnLst/>
            <a:rect l="l" t="t" r="r" b="b"/>
            <a:pathLst>
              <a:path w="8729980" h="588644">
                <a:moveTo>
                  <a:pt x="8658225" y="0"/>
                </a:moveTo>
                <a:lnTo>
                  <a:pt x="71221" y="0"/>
                </a:lnTo>
                <a:lnTo>
                  <a:pt x="43500" y="5595"/>
                </a:lnTo>
                <a:lnTo>
                  <a:pt x="20861" y="20859"/>
                </a:lnTo>
                <a:lnTo>
                  <a:pt x="5597" y="43505"/>
                </a:lnTo>
                <a:lnTo>
                  <a:pt x="0" y="71247"/>
                </a:lnTo>
                <a:lnTo>
                  <a:pt x="0" y="517017"/>
                </a:lnTo>
                <a:lnTo>
                  <a:pt x="5597" y="544758"/>
                </a:lnTo>
                <a:lnTo>
                  <a:pt x="20861" y="567404"/>
                </a:lnTo>
                <a:lnTo>
                  <a:pt x="43500" y="582668"/>
                </a:lnTo>
                <a:lnTo>
                  <a:pt x="71221" y="588263"/>
                </a:lnTo>
                <a:lnTo>
                  <a:pt x="8658225" y="588263"/>
                </a:lnTo>
                <a:lnTo>
                  <a:pt x="8685966" y="582668"/>
                </a:lnTo>
                <a:lnTo>
                  <a:pt x="8708612" y="567404"/>
                </a:lnTo>
                <a:lnTo>
                  <a:pt x="8723876" y="544758"/>
                </a:lnTo>
                <a:lnTo>
                  <a:pt x="8729471" y="517017"/>
                </a:lnTo>
                <a:lnTo>
                  <a:pt x="8729471" y="71247"/>
                </a:lnTo>
                <a:lnTo>
                  <a:pt x="8723876" y="43505"/>
                </a:lnTo>
                <a:lnTo>
                  <a:pt x="8708612" y="20859"/>
                </a:lnTo>
                <a:lnTo>
                  <a:pt x="8685966" y="5595"/>
                </a:lnTo>
                <a:lnTo>
                  <a:pt x="8658225" y="0"/>
                </a:lnTo>
                <a:close/>
              </a:path>
            </a:pathLst>
          </a:custGeom>
          <a:solidFill>
            <a:srgbClr val="001F5F"/>
          </a:solidFill>
        </p:spPr>
        <p:txBody>
          <a:bodyPr wrap="square" lIns="0" tIns="0" rIns="0" bIns="0" rtlCol="0" anchor="ctr"/>
          <a:lstStyle/>
          <a:p>
            <a:pPr algn="ctr">
              <a:defRPr/>
            </a:pPr>
            <a:r>
              <a:rPr lang="en-US" sz="2000" b="1" dirty="0">
                <a:solidFill>
                  <a:schemeClr val="bg1"/>
                </a:solidFill>
                <a:latin typeface="+mj-lt"/>
              </a:rPr>
              <a:t>The Tab D</a:t>
            </a:r>
            <a:endParaRPr sz="2000" b="1" dirty="0">
              <a:solidFill>
                <a:schemeClr val="bg1"/>
              </a:solidFill>
              <a:latin typeface="+mj-lt"/>
            </a:endParaRPr>
          </a:p>
        </p:txBody>
      </p:sp>
      <p:sp>
        <p:nvSpPr>
          <p:cNvPr id="9" name="TextBox 8">
            <a:extLst>
              <a:ext uri="{FF2B5EF4-FFF2-40B4-BE49-F238E27FC236}">
                <a16:creationId xmlns:a16="http://schemas.microsoft.com/office/drawing/2014/main" id="{06E7B3DD-FD6A-EB9D-51BA-E91821AD12A7}"/>
              </a:ext>
            </a:extLst>
          </p:cNvPr>
          <p:cNvSpPr txBox="1"/>
          <p:nvPr/>
        </p:nvSpPr>
        <p:spPr>
          <a:xfrm>
            <a:off x="87488" y="4303813"/>
            <a:ext cx="4145221" cy="2062103"/>
          </a:xfrm>
          <a:prstGeom prst="rect">
            <a:avLst/>
          </a:prstGeom>
          <a:noFill/>
        </p:spPr>
        <p:txBody>
          <a:bodyPr wrap="square">
            <a:spAutoFit/>
          </a:bodyPr>
          <a:lstStyle/>
          <a:p>
            <a:r>
              <a:rPr lang="en-US" sz="1600" b="1" u="sng" dirty="0"/>
              <a:t>Staff (Running) Estimate</a:t>
            </a:r>
          </a:p>
          <a:p>
            <a:pPr marL="285750" indent="-285750">
              <a:buFont typeface="Arial" panose="020B0604020202020204" pitchFamily="34" charset="0"/>
              <a:buChar char="•"/>
            </a:pPr>
            <a:r>
              <a:rPr lang="en-US" sz="1600" dirty="0"/>
              <a:t>Continuous assessment of the current situation</a:t>
            </a:r>
          </a:p>
          <a:p>
            <a:pPr marL="285750" indent="-285750">
              <a:buFont typeface="Arial" panose="020B0604020202020204" pitchFamily="34" charset="0"/>
              <a:buChar char="•"/>
            </a:pPr>
            <a:r>
              <a:rPr lang="en-US" sz="1600" dirty="0"/>
              <a:t>Assessment of the section’s ability to support the Commander’s mission</a:t>
            </a:r>
          </a:p>
          <a:p>
            <a:pPr marL="285750" indent="-285750">
              <a:buFont typeface="Arial" panose="020B0604020202020204" pitchFamily="34" charset="0"/>
              <a:buChar char="•"/>
            </a:pPr>
            <a:r>
              <a:rPr lang="en-US" sz="1600" dirty="0"/>
              <a:t>Should always answer the “so what?”</a:t>
            </a:r>
          </a:p>
          <a:p>
            <a:pPr marL="285750" indent="-285750">
              <a:buFont typeface="Arial" panose="020B0604020202020204" pitchFamily="34" charset="0"/>
              <a:buChar char="•"/>
            </a:pPr>
            <a:r>
              <a:rPr lang="en-US" sz="1600" dirty="0"/>
              <a:t>Format: how does your Commander consume information?</a:t>
            </a:r>
          </a:p>
        </p:txBody>
      </p:sp>
      <p:sp>
        <p:nvSpPr>
          <p:cNvPr id="8" name="Rectangle 7">
            <a:extLst>
              <a:ext uri="{FF2B5EF4-FFF2-40B4-BE49-F238E27FC236}">
                <a16:creationId xmlns:a16="http://schemas.microsoft.com/office/drawing/2014/main" id="{B184624B-CCC1-5E0C-46A9-6094A42626C8}"/>
              </a:ext>
            </a:extLst>
          </p:cNvPr>
          <p:cNvSpPr/>
          <p:nvPr/>
        </p:nvSpPr>
        <p:spPr>
          <a:xfrm>
            <a:off x="1156800" y="812041"/>
            <a:ext cx="2963020" cy="1630310"/>
          </a:xfrm>
          <a:prstGeom prst="rect">
            <a:avLst/>
          </a:prstGeom>
          <a:gradFill>
            <a:gsLst>
              <a:gs pos="57000">
                <a:srgbClr val="FFFF00"/>
              </a:gs>
              <a:gs pos="94000">
                <a:srgbClr val="80EF11"/>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1400" b="1" u="sng" dirty="0">
                <a:solidFill>
                  <a:prstClr val="black"/>
                </a:solidFill>
                <a:latin typeface="Arial" panose="020B0604020202020204" pitchFamily="34" charset="0"/>
                <a:cs typeface="Arial" panose="020B0604020202020204" pitchFamily="34" charset="0"/>
              </a:rPr>
              <a:t>CPX 2 Chaplain Section Tasks:</a:t>
            </a:r>
          </a:p>
          <a:p>
            <a:pPr defTabSz="457200">
              <a:defRPr/>
            </a:pPr>
            <a:endParaRPr lang="en-US" sz="1400" b="1" u="sng" dirty="0">
              <a:solidFill>
                <a:prstClr val="black"/>
              </a:solidFill>
              <a:latin typeface="Arial" panose="020B0604020202020204" pitchFamily="34" charset="0"/>
              <a:cs typeface="Arial" panose="020B0604020202020204" pitchFamily="34" charset="0"/>
            </a:endParaRPr>
          </a:p>
          <a:p>
            <a:pPr marL="128588" indent="-128588" defTabSz="457200">
              <a:buFontTx/>
              <a:buChar char="-"/>
              <a:defRPr/>
            </a:pPr>
            <a:r>
              <a:rPr lang="en-US" sz="1400" dirty="0">
                <a:solidFill>
                  <a:prstClr val="black"/>
                </a:solidFill>
                <a:latin typeface="Arial" panose="020B0604020202020204" pitchFamily="34" charset="0"/>
                <a:cs typeface="Arial" panose="020B0604020202020204" pitchFamily="34" charset="0"/>
              </a:rPr>
              <a:t>Develop Tab D</a:t>
            </a:r>
          </a:p>
          <a:p>
            <a:pPr marL="128588" indent="-128588" defTabSz="457200">
              <a:buFontTx/>
              <a:buChar char="-"/>
              <a:defRPr/>
            </a:pPr>
            <a:r>
              <a:rPr lang="en-US" sz="1400" dirty="0">
                <a:solidFill>
                  <a:prstClr val="black"/>
                </a:solidFill>
                <a:latin typeface="Arial" panose="020B0604020202020204" pitchFamily="34" charset="0"/>
                <a:cs typeface="Arial" panose="020B0604020202020204" pitchFamily="34" charset="0"/>
              </a:rPr>
              <a:t>Create Staff Estimates</a:t>
            </a:r>
          </a:p>
          <a:p>
            <a:pPr marL="128588" indent="-128588" defTabSz="457200">
              <a:buFontTx/>
              <a:buChar char="-"/>
              <a:defRPr/>
            </a:pPr>
            <a:r>
              <a:rPr lang="en-US" sz="1400" dirty="0">
                <a:solidFill>
                  <a:prstClr val="black"/>
                </a:solidFill>
                <a:latin typeface="Arial" panose="020B0604020202020204" pitchFamily="34" charset="0"/>
                <a:cs typeface="Arial" panose="020B0604020202020204" pitchFamily="34" charset="0"/>
              </a:rPr>
              <a:t>Religious Impact Assessment</a:t>
            </a:r>
          </a:p>
          <a:p>
            <a:pPr marL="128588" indent="-128588" defTabSz="457200">
              <a:buFontTx/>
              <a:buChar char="-"/>
              <a:defRPr/>
            </a:pPr>
            <a:endParaRPr lang="en-US" sz="825" dirty="0">
              <a:solidFill>
                <a:prstClr val="black"/>
              </a:solidFill>
              <a:latin typeface="Arial" panose="020B0604020202020204" pitchFamily="34" charset="0"/>
              <a:cs typeface="Arial" panose="020B0604020202020204" pitchFamily="34" charset="0"/>
            </a:endParaRPr>
          </a:p>
        </p:txBody>
      </p:sp>
      <p:sp>
        <p:nvSpPr>
          <p:cNvPr id="11" name="Chevron 64">
            <a:extLst>
              <a:ext uri="{FF2B5EF4-FFF2-40B4-BE49-F238E27FC236}">
                <a16:creationId xmlns:a16="http://schemas.microsoft.com/office/drawing/2014/main" id="{5F496BF8-CFAD-648E-226D-4DB8ADA7E5A9}"/>
              </a:ext>
            </a:extLst>
          </p:cNvPr>
          <p:cNvSpPr/>
          <p:nvPr/>
        </p:nvSpPr>
        <p:spPr>
          <a:xfrm>
            <a:off x="22578" y="1627196"/>
            <a:ext cx="1134222" cy="1828800"/>
          </a:xfrm>
          <a:prstGeom prst="chevron">
            <a:avLst>
              <a:gd name="adj" fmla="val 18004"/>
            </a:avLst>
          </a:prstGeom>
          <a:gradFill flip="none" rotWithShape="1">
            <a:gsLst>
              <a:gs pos="47000">
                <a:srgbClr val="FFFF00"/>
              </a:gs>
              <a:gs pos="82000">
                <a:srgbClr val="66FF33"/>
              </a:gs>
            </a:gsLst>
            <a:lin ang="0" scaled="1"/>
            <a:tileRect/>
          </a:gradFill>
          <a:ln>
            <a:solidFill>
              <a:schemeClr val="tx1"/>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1050" b="1" dirty="0">
                <a:solidFill>
                  <a:prstClr val="black"/>
                </a:solidFill>
                <a:latin typeface="Arial" panose="020B0604020202020204" pitchFamily="34" charset="0"/>
                <a:cs typeface="Arial" panose="020B0604020202020204" pitchFamily="34" charset="0"/>
              </a:rPr>
              <a:t>Academics</a:t>
            </a:r>
          </a:p>
          <a:p>
            <a:pPr algn="ctr">
              <a:defRPr/>
            </a:pPr>
            <a:endParaRPr lang="en-US" sz="1050" b="1" dirty="0">
              <a:solidFill>
                <a:prstClr val="black"/>
              </a:solidFill>
              <a:latin typeface="Arial" panose="020B0604020202020204" pitchFamily="34" charset="0"/>
              <a:cs typeface="Arial" panose="020B0604020202020204" pitchFamily="34" charset="0"/>
            </a:endParaRPr>
          </a:p>
          <a:p>
            <a:pPr algn="ctr">
              <a:defRPr/>
            </a:pPr>
            <a:r>
              <a:rPr lang="en-US" sz="1050" b="1" dirty="0">
                <a:solidFill>
                  <a:prstClr val="black"/>
                </a:solidFill>
                <a:latin typeface="Arial" panose="020B0604020202020204" pitchFamily="34" charset="0"/>
                <a:cs typeface="Arial" panose="020B0604020202020204" pitchFamily="34" charset="0"/>
              </a:rPr>
              <a:t>HICOM Order</a:t>
            </a:r>
          </a:p>
          <a:p>
            <a:pPr algn="ctr">
              <a:defRPr/>
            </a:pPr>
            <a:endParaRPr lang="en-US" sz="1050" dirty="0">
              <a:solidFill>
                <a:prstClr val="black"/>
              </a:solidFill>
              <a:latin typeface="Arial" panose="020B0604020202020204" pitchFamily="34" charset="0"/>
              <a:cs typeface="Arial" panose="020B0604020202020204" pitchFamily="34" charset="0"/>
            </a:endParaRPr>
          </a:p>
          <a:p>
            <a:pPr algn="ctr">
              <a:defRPr/>
            </a:pPr>
            <a:r>
              <a:rPr lang="en-US" sz="1050" b="1" dirty="0">
                <a:solidFill>
                  <a:prstClr val="black"/>
                </a:solidFill>
                <a:latin typeface="Arial" panose="020B0604020202020204" pitchFamily="34" charset="0"/>
                <a:cs typeface="Arial" panose="020B0604020202020204" pitchFamily="34" charset="0"/>
              </a:rPr>
              <a:t>CPX 2</a:t>
            </a:r>
          </a:p>
          <a:p>
            <a:pPr algn="ctr">
              <a:defRPr/>
            </a:pPr>
            <a:r>
              <a:rPr lang="en-US" sz="800" dirty="0">
                <a:solidFill>
                  <a:prstClr val="black"/>
                </a:solidFill>
                <a:latin typeface="Arial" panose="020B0604020202020204" pitchFamily="34" charset="0"/>
                <a:cs typeface="Arial" panose="020B0604020202020204" pitchFamily="34" charset="0"/>
              </a:rPr>
              <a:t> </a:t>
            </a:r>
          </a:p>
        </p:txBody>
      </p:sp>
      <p:sp>
        <p:nvSpPr>
          <p:cNvPr id="13" name="Rectangle 12">
            <a:extLst>
              <a:ext uri="{FF2B5EF4-FFF2-40B4-BE49-F238E27FC236}">
                <a16:creationId xmlns:a16="http://schemas.microsoft.com/office/drawing/2014/main" id="{BBF06667-D568-CAF9-ECE5-B9B50F230D08}"/>
              </a:ext>
            </a:extLst>
          </p:cNvPr>
          <p:cNvSpPr/>
          <p:nvPr/>
        </p:nvSpPr>
        <p:spPr>
          <a:xfrm>
            <a:off x="1156801" y="2591853"/>
            <a:ext cx="2963019" cy="1630310"/>
          </a:xfrm>
          <a:prstGeom prst="rect">
            <a:avLst/>
          </a:prstGeom>
          <a:gradFill>
            <a:gsLst>
              <a:gs pos="57000">
                <a:srgbClr val="FFFF00"/>
              </a:gs>
              <a:gs pos="94000">
                <a:srgbClr val="80EF11"/>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1400" b="1" u="sng" dirty="0">
                <a:solidFill>
                  <a:prstClr val="black"/>
                </a:solidFill>
                <a:latin typeface="Arial" panose="020B0604020202020204" pitchFamily="34" charset="0"/>
                <a:cs typeface="Arial" panose="020B0604020202020204" pitchFamily="34" charset="0"/>
              </a:rPr>
              <a:t>CPX 2 Essential Tasks:</a:t>
            </a:r>
          </a:p>
          <a:p>
            <a:pPr marL="128588" indent="-128588" defTabSz="457200">
              <a:buFontTx/>
              <a:buChar char="-"/>
              <a:defRPr/>
            </a:pPr>
            <a:r>
              <a:rPr lang="en-US" sz="1400" dirty="0">
                <a:solidFill>
                  <a:prstClr val="black"/>
                </a:solidFill>
                <a:latin typeface="Arial" panose="020B0604020202020204" pitchFamily="34" charset="0"/>
                <a:cs typeface="Arial" panose="020B0604020202020204" pitchFamily="34" charset="0"/>
              </a:rPr>
              <a:t>Execute operations process as part of a Corps Operation in LSCO</a:t>
            </a:r>
          </a:p>
          <a:p>
            <a:pPr marL="128588" indent="-128588" defTabSz="457200">
              <a:buFontTx/>
              <a:buChar char="-"/>
              <a:defRPr/>
            </a:pPr>
            <a:r>
              <a:rPr lang="en-US" sz="1400" dirty="0">
                <a:solidFill>
                  <a:prstClr val="black"/>
                </a:solidFill>
                <a:latin typeface="Arial" panose="020B0604020202020204" pitchFamily="34" charset="0"/>
                <a:cs typeface="Arial" panose="020B0604020202020204" pitchFamily="34" charset="0"/>
              </a:rPr>
              <a:t>Execute targeting process</a:t>
            </a:r>
          </a:p>
          <a:p>
            <a:pPr marL="128588" indent="-128588" defTabSz="457200">
              <a:buFontTx/>
              <a:buChar char="-"/>
              <a:defRPr/>
            </a:pPr>
            <a:r>
              <a:rPr lang="en-US" sz="1400" dirty="0">
                <a:solidFill>
                  <a:prstClr val="black"/>
                </a:solidFill>
                <a:latin typeface="Arial" panose="020B0604020202020204" pitchFamily="34" charset="0"/>
                <a:cs typeface="Arial" panose="020B0604020202020204" pitchFamily="34" charset="0"/>
              </a:rPr>
              <a:t>Integrate with higher, adjacent, and UA partners</a:t>
            </a:r>
            <a:endParaRPr lang="en-US" sz="1400" b="1" u="sng"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0439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D920A41B-3666-C79B-0428-7A1CFAA6D577}"/>
              </a:ext>
            </a:extLst>
          </p:cNvPr>
          <p:cNvSpPr>
            <a:spLocks noGrp="1"/>
          </p:cNvSpPr>
          <p:nvPr>
            <p:ph type="sldNum" sz="quarter" idx="12"/>
          </p:nvPr>
        </p:nvSpPr>
        <p:spPr>
          <a:xfrm>
            <a:off x="6476333" y="6356351"/>
            <a:ext cx="2057400" cy="365125"/>
          </a:xfrm>
        </p:spPr>
        <p:txBody>
          <a:bodyPr/>
          <a:lstStyle/>
          <a:p>
            <a:fld id="{2F793D25-6BCC-447B-A8BD-2D688D0826AC}" type="slidenum">
              <a:rPr lang="en-US" sz="1050" smtClean="0">
                <a:solidFill>
                  <a:prstClr val="black">
                    <a:tint val="75000"/>
                  </a:prstClr>
                </a:solidFill>
              </a:rPr>
              <a:pPr/>
              <a:t>5</a:t>
            </a:fld>
            <a:endParaRPr lang="en-US" sz="1050" dirty="0">
              <a:solidFill>
                <a:prstClr val="black">
                  <a:tint val="75000"/>
                </a:prstClr>
              </a:solidFill>
            </a:endParaRPr>
          </a:p>
        </p:txBody>
      </p:sp>
      <p:sp>
        <p:nvSpPr>
          <p:cNvPr id="92" name="Subtitle 7">
            <a:extLst>
              <a:ext uri="{FF2B5EF4-FFF2-40B4-BE49-F238E27FC236}">
                <a16:creationId xmlns:a16="http://schemas.microsoft.com/office/drawing/2014/main" id="{FCC24AC2-05D0-A21B-7509-67664136761F}"/>
              </a:ext>
            </a:extLst>
          </p:cNvPr>
          <p:cNvSpPr txBox="1">
            <a:spLocks noGrp="1"/>
          </p:cNvSpPr>
          <p:nvPr>
            <p:ph type="subTitle" idx="1"/>
          </p:nvPr>
        </p:nvSpPr>
        <p:spPr>
          <a:xfrm>
            <a:off x="4572000" y="136524"/>
            <a:ext cx="4572000" cy="424732"/>
          </a:xfrm>
          <a:prstGeom prst="rect">
            <a:avLst/>
          </a:prstGeom>
          <a:noFill/>
          <a:ln>
            <a:noFill/>
          </a:ln>
        </p:spPr>
        <p:txBody>
          <a:bodyPr wrap="square" rtlCol="0" anchor="t">
            <a:spAutoFit/>
          </a:bodyPr>
          <a:lstStyle/>
          <a:p>
            <a:r>
              <a:rPr lang="en-US" b="1" dirty="0">
                <a:solidFill>
                  <a:prstClr val="black"/>
                </a:solidFill>
                <a:latin typeface="+mj-lt"/>
              </a:rPr>
              <a:t>W-90</a:t>
            </a:r>
          </a:p>
        </p:txBody>
      </p:sp>
      <p:sp>
        <p:nvSpPr>
          <p:cNvPr id="3" name="TextBox 2">
            <a:extLst>
              <a:ext uri="{FF2B5EF4-FFF2-40B4-BE49-F238E27FC236}">
                <a16:creationId xmlns:a16="http://schemas.microsoft.com/office/drawing/2014/main" id="{445972A8-0DA5-F6D0-19EE-71130BCC7A89}"/>
              </a:ext>
            </a:extLst>
          </p:cNvPr>
          <p:cNvSpPr txBox="1"/>
          <p:nvPr/>
        </p:nvSpPr>
        <p:spPr>
          <a:xfrm>
            <a:off x="4345597" y="4303455"/>
            <a:ext cx="4798403" cy="2062103"/>
          </a:xfrm>
          <a:prstGeom prst="rect">
            <a:avLst/>
          </a:prstGeom>
          <a:noFill/>
        </p:spPr>
        <p:txBody>
          <a:bodyPr wrap="square" rtlCol="0">
            <a:spAutoFit/>
          </a:bodyPr>
          <a:lstStyle/>
          <a:p>
            <a:r>
              <a:rPr lang="en-US" sz="1600" b="1" u="sng" dirty="0"/>
              <a:t>Additional Considerations</a:t>
            </a:r>
          </a:p>
          <a:p>
            <a:pPr marL="285750" indent="-285750">
              <a:buFont typeface="Arial" panose="020B0604020202020204" pitchFamily="34" charset="0"/>
              <a:buChar char="•"/>
            </a:pPr>
            <a:r>
              <a:rPr lang="en-US" sz="1600" dirty="0"/>
              <a:t>Keep a running staff journal with lessons learned, thoughts, best practices</a:t>
            </a:r>
          </a:p>
          <a:p>
            <a:pPr marL="285750" indent="-285750">
              <a:buFont typeface="Arial" panose="020B0604020202020204" pitchFamily="34" charset="0"/>
              <a:buChar char="•"/>
            </a:pPr>
            <a:r>
              <a:rPr lang="en-US" sz="1600" dirty="0"/>
              <a:t>Keep it real, but not too real</a:t>
            </a:r>
          </a:p>
          <a:p>
            <a:pPr marL="285750" indent="-285750">
              <a:buFont typeface="Arial" panose="020B0604020202020204" pitchFamily="34" charset="0"/>
              <a:buChar char="•"/>
            </a:pPr>
            <a:r>
              <a:rPr lang="en-US" sz="1600" dirty="0"/>
              <a:t>Leverage adjacent staff section expertise, e.g., G1 for manning reports</a:t>
            </a:r>
          </a:p>
          <a:p>
            <a:pPr marL="285750" indent="-285750">
              <a:buFont typeface="Arial" panose="020B0604020202020204" pitchFamily="34" charset="0"/>
              <a:buChar char="•"/>
            </a:pPr>
            <a:r>
              <a:rPr lang="en-US" sz="1600" dirty="0"/>
              <a:t>Focus on training objectives, but be open to adjust focus</a:t>
            </a:r>
          </a:p>
        </p:txBody>
      </p:sp>
      <p:sp>
        <p:nvSpPr>
          <p:cNvPr id="5" name="Rectangle 4">
            <a:extLst>
              <a:ext uri="{FF2B5EF4-FFF2-40B4-BE49-F238E27FC236}">
                <a16:creationId xmlns:a16="http://schemas.microsoft.com/office/drawing/2014/main" id="{BA4D6CC4-60D3-F4E0-DEAF-573303673F61}"/>
              </a:ext>
            </a:extLst>
          </p:cNvPr>
          <p:cNvSpPr/>
          <p:nvPr/>
        </p:nvSpPr>
        <p:spPr>
          <a:xfrm>
            <a:off x="4232709" y="812041"/>
            <a:ext cx="4718756" cy="3395965"/>
          </a:xfrm>
          <a:prstGeom prst="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en-US" sz="1400" dirty="0">
              <a:solidFill>
                <a:schemeClr val="tx1"/>
              </a:solidFill>
            </a:endParaRPr>
          </a:p>
          <a:p>
            <a:endParaRPr lang="en-US" sz="1400" dirty="0">
              <a:solidFill>
                <a:schemeClr val="tx1"/>
              </a:solidFill>
            </a:endParaRPr>
          </a:p>
          <a:p>
            <a:endParaRPr lang="en-US" sz="1400" dirty="0">
              <a:solidFill>
                <a:schemeClr val="tx1"/>
              </a:solidFill>
            </a:endParaRPr>
          </a:p>
          <a:p>
            <a:r>
              <a:rPr lang="en-US" b="1" dirty="0">
                <a:solidFill>
                  <a:schemeClr val="tx1"/>
                </a:solidFill>
              </a:rPr>
              <a:t>Chaplain Sections should:</a:t>
            </a:r>
          </a:p>
          <a:p>
            <a:pPr marL="285750" indent="-285750">
              <a:buFont typeface="Arial" panose="020B0604020202020204" pitchFamily="34" charset="0"/>
              <a:buChar char="•"/>
            </a:pPr>
            <a:r>
              <a:rPr lang="en-US" dirty="0">
                <a:solidFill>
                  <a:schemeClr val="tx1"/>
                </a:solidFill>
              </a:rPr>
              <a:t>Built based on higher, staff, and subordinate battle rhythms</a:t>
            </a:r>
          </a:p>
          <a:p>
            <a:pPr marL="285750" indent="-285750">
              <a:buFont typeface="Arial" panose="020B0604020202020204" pitchFamily="34" charset="0"/>
              <a:buChar char="•"/>
            </a:pPr>
            <a:r>
              <a:rPr lang="en-US" dirty="0">
                <a:solidFill>
                  <a:schemeClr val="tx1"/>
                </a:solidFill>
              </a:rPr>
              <a:t>Be prepared to change, many times</a:t>
            </a:r>
          </a:p>
          <a:p>
            <a:pPr marL="285750" indent="-285750">
              <a:buFont typeface="Arial" panose="020B0604020202020204" pitchFamily="34" charset="0"/>
              <a:buChar char="•"/>
            </a:pPr>
            <a:r>
              <a:rPr lang="en-US" dirty="0">
                <a:solidFill>
                  <a:schemeClr val="tx1"/>
                </a:solidFill>
              </a:rPr>
              <a:t>Post an analog COP at your workstation</a:t>
            </a:r>
            <a:endParaRPr lang="en-US" dirty="0">
              <a:solidFill>
                <a:schemeClr val="tx1"/>
              </a:solidFill>
              <a:cs typeface="Arial"/>
            </a:endParaRPr>
          </a:p>
          <a:p>
            <a:pPr marL="285750" indent="-285750">
              <a:buFont typeface="Arial" panose="020B0604020202020204" pitchFamily="34" charset="0"/>
              <a:buChar char="•"/>
            </a:pPr>
            <a:r>
              <a:rPr lang="en-US" dirty="0">
                <a:solidFill>
                  <a:schemeClr val="tx1"/>
                </a:solidFill>
              </a:rPr>
              <a:t>Identify event inputs, outputs, and information requirements</a:t>
            </a:r>
          </a:p>
          <a:p>
            <a:pPr marL="285750" indent="-285750">
              <a:buFont typeface="Arial" panose="020B0604020202020204" pitchFamily="34" charset="0"/>
              <a:buChar char="•"/>
            </a:pPr>
            <a:r>
              <a:rPr lang="en-US" dirty="0">
                <a:solidFill>
                  <a:schemeClr val="tx1"/>
                </a:solidFill>
              </a:rPr>
              <a:t>Publish religious support sync and reporting requirements in staff battle rhythm</a:t>
            </a:r>
            <a:endParaRPr lang="en-US" sz="1600" dirty="0">
              <a:solidFill>
                <a:schemeClr val="tx1"/>
              </a:solidFill>
            </a:endParaRPr>
          </a:p>
        </p:txBody>
      </p:sp>
      <p:sp>
        <p:nvSpPr>
          <p:cNvPr id="7" name="object 9">
            <a:extLst>
              <a:ext uri="{FF2B5EF4-FFF2-40B4-BE49-F238E27FC236}">
                <a16:creationId xmlns:a16="http://schemas.microsoft.com/office/drawing/2014/main" id="{91EEFD29-B99F-B475-59D5-94DC6CBFFA4F}"/>
              </a:ext>
            </a:extLst>
          </p:cNvPr>
          <p:cNvSpPr/>
          <p:nvPr/>
        </p:nvSpPr>
        <p:spPr>
          <a:xfrm>
            <a:off x="4345598" y="924450"/>
            <a:ext cx="4492978" cy="408139"/>
          </a:xfrm>
          <a:custGeom>
            <a:avLst/>
            <a:gdLst/>
            <a:ahLst/>
            <a:cxnLst/>
            <a:rect l="l" t="t" r="r" b="b"/>
            <a:pathLst>
              <a:path w="8729980" h="588644">
                <a:moveTo>
                  <a:pt x="8658225" y="0"/>
                </a:moveTo>
                <a:lnTo>
                  <a:pt x="71221" y="0"/>
                </a:lnTo>
                <a:lnTo>
                  <a:pt x="43500" y="5595"/>
                </a:lnTo>
                <a:lnTo>
                  <a:pt x="20861" y="20859"/>
                </a:lnTo>
                <a:lnTo>
                  <a:pt x="5597" y="43505"/>
                </a:lnTo>
                <a:lnTo>
                  <a:pt x="0" y="71247"/>
                </a:lnTo>
                <a:lnTo>
                  <a:pt x="0" y="517017"/>
                </a:lnTo>
                <a:lnTo>
                  <a:pt x="5597" y="544758"/>
                </a:lnTo>
                <a:lnTo>
                  <a:pt x="20861" y="567404"/>
                </a:lnTo>
                <a:lnTo>
                  <a:pt x="43500" y="582668"/>
                </a:lnTo>
                <a:lnTo>
                  <a:pt x="71221" y="588263"/>
                </a:lnTo>
                <a:lnTo>
                  <a:pt x="8658225" y="588263"/>
                </a:lnTo>
                <a:lnTo>
                  <a:pt x="8685966" y="582668"/>
                </a:lnTo>
                <a:lnTo>
                  <a:pt x="8708612" y="567404"/>
                </a:lnTo>
                <a:lnTo>
                  <a:pt x="8723876" y="544758"/>
                </a:lnTo>
                <a:lnTo>
                  <a:pt x="8729471" y="517017"/>
                </a:lnTo>
                <a:lnTo>
                  <a:pt x="8729471" y="71247"/>
                </a:lnTo>
                <a:lnTo>
                  <a:pt x="8723876" y="43505"/>
                </a:lnTo>
                <a:lnTo>
                  <a:pt x="8708612" y="20859"/>
                </a:lnTo>
                <a:lnTo>
                  <a:pt x="8685966" y="5595"/>
                </a:lnTo>
                <a:lnTo>
                  <a:pt x="8658225" y="0"/>
                </a:lnTo>
                <a:close/>
              </a:path>
            </a:pathLst>
          </a:custGeom>
          <a:solidFill>
            <a:srgbClr val="001F5F"/>
          </a:solidFill>
        </p:spPr>
        <p:txBody>
          <a:bodyPr wrap="square" lIns="0" tIns="0" rIns="0" bIns="0" rtlCol="0" anchor="ctr"/>
          <a:lstStyle/>
          <a:p>
            <a:pPr algn="ctr">
              <a:defRPr/>
            </a:pPr>
            <a:r>
              <a:rPr lang="en-US" sz="2000" b="1" dirty="0">
                <a:solidFill>
                  <a:schemeClr val="bg1"/>
                </a:solidFill>
                <a:latin typeface="+mj-lt"/>
              </a:rPr>
              <a:t>Internal Battle Rhythm</a:t>
            </a:r>
            <a:endParaRPr sz="2000" b="1" dirty="0">
              <a:solidFill>
                <a:schemeClr val="bg1"/>
              </a:solidFill>
              <a:latin typeface="+mj-lt"/>
            </a:endParaRPr>
          </a:p>
        </p:txBody>
      </p:sp>
      <p:sp>
        <p:nvSpPr>
          <p:cNvPr id="9" name="TextBox 8">
            <a:extLst>
              <a:ext uri="{FF2B5EF4-FFF2-40B4-BE49-F238E27FC236}">
                <a16:creationId xmlns:a16="http://schemas.microsoft.com/office/drawing/2014/main" id="{06E7B3DD-FD6A-EB9D-51BA-E91821AD12A7}"/>
              </a:ext>
            </a:extLst>
          </p:cNvPr>
          <p:cNvSpPr txBox="1"/>
          <p:nvPr/>
        </p:nvSpPr>
        <p:spPr>
          <a:xfrm>
            <a:off x="87488" y="4303813"/>
            <a:ext cx="4145221" cy="2062103"/>
          </a:xfrm>
          <a:prstGeom prst="rect">
            <a:avLst/>
          </a:prstGeom>
          <a:noFill/>
        </p:spPr>
        <p:txBody>
          <a:bodyPr wrap="square" lIns="91440" tIns="45720" rIns="91440" bIns="45720" anchor="t">
            <a:spAutoFit/>
          </a:bodyPr>
          <a:lstStyle/>
          <a:p>
            <a:r>
              <a:rPr lang="en-US" sz="1600" b="1" u="sng" dirty="0"/>
              <a:t>Rehearsals</a:t>
            </a:r>
          </a:p>
          <a:p>
            <a:pPr marL="285750" indent="-285750">
              <a:buFont typeface="Arial" panose="020B0604020202020204" pitchFamily="34" charset="0"/>
              <a:buChar char="•"/>
            </a:pPr>
            <a:r>
              <a:rPr lang="en-US" sz="1600" dirty="0"/>
              <a:t>Observe the Combined Arms Rehearsal</a:t>
            </a:r>
          </a:p>
          <a:p>
            <a:pPr marL="285750" indent="-285750">
              <a:buFont typeface="Arial" panose="020B0604020202020204" pitchFamily="34" charset="0"/>
              <a:buChar char="•"/>
            </a:pPr>
            <a:r>
              <a:rPr lang="en-US" sz="1600" dirty="0"/>
              <a:t>Participate in the Sustainment Rehearsal</a:t>
            </a:r>
          </a:p>
          <a:p>
            <a:pPr marL="285750" indent="-285750">
              <a:buFont typeface="Arial" panose="020B0604020202020204" pitchFamily="34" charset="0"/>
              <a:buChar char="•"/>
            </a:pPr>
            <a:r>
              <a:rPr lang="en-US" sz="1600" dirty="0"/>
              <a:t>Conduct RS synchronization rehearsals</a:t>
            </a:r>
          </a:p>
          <a:p>
            <a:pPr marL="285750" indent="-285750">
              <a:buFont typeface="Arial" panose="020B0604020202020204" pitchFamily="34" charset="0"/>
              <a:buChar char="•"/>
            </a:pPr>
            <a:r>
              <a:rPr lang="en-US" sz="1600" dirty="0"/>
              <a:t>Exercise the Pace Plan</a:t>
            </a:r>
          </a:p>
          <a:p>
            <a:pPr marL="285750" indent="-285750">
              <a:buFont typeface="Arial" panose="020B0604020202020204" pitchFamily="34" charset="0"/>
              <a:buChar char="•"/>
            </a:pPr>
            <a:r>
              <a:rPr lang="en-US" sz="1600" dirty="0"/>
              <a:t>Exercise manning plan in CPX 3, adjust for WFX</a:t>
            </a:r>
          </a:p>
        </p:txBody>
      </p:sp>
      <p:sp>
        <p:nvSpPr>
          <p:cNvPr id="2" name="Rectangle 1">
            <a:extLst>
              <a:ext uri="{FF2B5EF4-FFF2-40B4-BE49-F238E27FC236}">
                <a16:creationId xmlns:a16="http://schemas.microsoft.com/office/drawing/2014/main" id="{ED2D7DB1-0030-457B-2218-EC06FB6C8DEA}"/>
              </a:ext>
            </a:extLst>
          </p:cNvPr>
          <p:cNvSpPr/>
          <p:nvPr/>
        </p:nvSpPr>
        <p:spPr>
          <a:xfrm>
            <a:off x="1179379" y="822781"/>
            <a:ext cx="2963019" cy="1608829"/>
          </a:xfrm>
          <a:prstGeom prst="rect">
            <a:avLst/>
          </a:prstGeom>
          <a:gradFill>
            <a:gsLst>
              <a:gs pos="0">
                <a:srgbClr val="FFFF00"/>
              </a:gs>
              <a:gs pos="4000">
                <a:srgbClr val="80EF11"/>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1000" b="1" u="sng" dirty="0">
                <a:solidFill>
                  <a:prstClr val="black"/>
                </a:solidFill>
                <a:latin typeface="Arial" panose="020B0604020202020204" pitchFamily="34" charset="0"/>
                <a:cs typeface="Arial" panose="020B0604020202020204" pitchFamily="34" charset="0"/>
              </a:rPr>
              <a:t>CPX 3 Chaplain Section Tasks:</a:t>
            </a:r>
          </a:p>
          <a:p>
            <a:pPr marL="128588" indent="-128588" defTabSz="457200">
              <a:buFontTx/>
              <a:buChar char="-"/>
              <a:defRPr/>
            </a:pPr>
            <a:r>
              <a:rPr lang="en-US" sz="1000" dirty="0">
                <a:solidFill>
                  <a:prstClr val="black"/>
                </a:solidFill>
                <a:latin typeface="Arial" panose="020B0604020202020204" pitchFamily="34" charset="0"/>
                <a:cs typeface="Arial" panose="020B0604020202020204" pitchFamily="34" charset="0"/>
              </a:rPr>
              <a:t>Continue to Refine Running Estimate, COP, Digital &amp; Analog Products</a:t>
            </a:r>
          </a:p>
          <a:p>
            <a:pPr marL="128588" indent="-128588" defTabSz="457200">
              <a:buFontTx/>
              <a:buChar char="-"/>
              <a:defRPr/>
            </a:pPr>
            <a:r>
              <a:rPr lang="en-US" sz="1000" dirty="0">
                <a:solidFill>
                  <a:prstClr val="black"/>
                </a:solidFill>
                <a:latin typeface="Arial" panose="020B0604020202020204" pitchFamily="34" charset="0"/>
                <a:cs typeface="Arial" panose="020B0604020202020204" pitchFamily="34" charset="0"/>
              </a:rPr>
              <a:t>Validate Internal Battle Rhythm</a:t>
            </a:r>
          </a:p>
          <a:p>
            <a:pPr marL="128588" indent="-128588" defTabSz="457200">
              <a:buFontTx/>
              <a:buChar char="-"/>
              <a:defRPr/>
            </a:pPr>
            <a:r>
              <a:rPr lang="en-US" sz="1000" dirty="0">
                <a:solidFill>
                  <a:prstClr val="black"/>
                </a:solidFill>
                <a:latin typeface="Arial" panose="020B0604020202020204" pitchFamily="34" charset="0"/>
                <a:cs typeface="Arial" panose="020B0604020202020204" pitchFamily="34" charset="0"/>
              </a:rPr>
              <a:t>Conduct RS Rehearsals</a:t>
            </a:r>
          </a:p>
          <a:p>
            <a:pPr defTabSz="457200">
              <a:defRPr/>
            </a:pPr>
            <a:endParaRPr lang="en-US" sz="1000" b="1" u="sng" dirty="0">
              <a:solidFill>
                <a:prstClr val="black"/>
              </a:solidFill>
              <a:latin typeface="Arial" panose="020B0604020202020204" pitchFamily="34" charset="0"/>
              <a:cs typeface="Arial" panose="020B0604020202020204" pitchFamily="34" charset="0"/>
            </a:endParaRPr>
          </a:p>
          <a:p>
            <a:pPr defTabSz="457200">
              <a:defRPr/>
            </a:pPr>
            <a:r>
              <a:rPr lang="en-US" sz="1000" b="1" u="sng" dirty="0">
                <a:solidFill>
                  <a:prstClr val="black"/>
                </a:solidFill>
                <a:latin typeface="Arial" panose="020B0604020202020204" pitchFamily="34" charset="0"/>
                <a:cs typeface="Arial" panose="020B0604020202020204" pitchFamily="34" charset="0"/>
              </a:rPr>
              <a:t>WFX:</a:t>
            </a:r>
          </a:p>
          <a:p>
            <a:pPr marL="128588" indent="-128588" defTabSz="457200">
              <a:buFontTx/>
              <a:buChar char="-"/>
              <a:defRPr/>
            </a:pPr>
            <a:r>
              <a:rPr lang="en-US" sz="1000" dirty="0">
                <a:solidFill>
                  <a:prstClr val="black"/>
                </a:solidFill>
                <a:latin typeface="Arial" panose="020B0604020202020204" pitchFamily="34" charset="0"/>
                <a:cs typeface="Arial" panose="020B0604020202020204" pitchFamily="34" charset="0"/>
              </a:rPr>
              <a:t>Continue to Refine TACSOP and Products</a:t>
            </a:r>
          </a:p>
          <a:p>
            <a:pPr marL="128588" indent="-128588" defTabSz="457200">
              <a:buFontTx/>
              <a:buChar char="-"/>
              <a:defRPr/>
            </a:pPr>
            <a:r>
              <a:rPr lang="en-US" sz="1000" dirty="0">
                <a:solidFill>
                  <a:prstClr val="black"/>
                </a:solidFill>
                <a:latin typeface="Arial" panose="020B0604020202020204" pitchFamily="34" charset="0"/>
                <a:cs typeface="Arial" panose="020B0604020202020204" pitchFamily="34" charset="0"/>
              </a:rPr>
              <a:t>After Action Reviews</a:t>
            </a:r>
          </a:p>
          <a:p>
            <a:pPr marL="128588" indent="-128588" defTabSz="457200">
              <a:buFontTx/>
              <a:buChar char="-"/>
              <a:defRPr/>
            </a:pPr>
            <a:r>
              <a:rPr lang="en-US" sz="1000" dirty="0">
                <a:solidFill>
                  <a:prstClr val="black"/>
                </a:solidFill>
                <a:latin typeface="Arial" panose="020B0604020202020204" pitchFamily="34" charset="0"/>
                <a:cs typeface="Arial" panose="020B0604020202020204" pitchFamily="34" charset="0"/>
              </a:rPr>
              <a:t>Capture Lessons Learned</a:t>
            </a:r>
          </a:p>
          <a:p>
            <a:pPr marL="128588" indent="-128588" defTabSz="457200">
              <a:buFontTx/>
              <a:buChar char="-"/>
              <a:defRPr/>
            </a:pPr>
            <a:endParaRPr lang="en-US" sz="1000" dirty="0">
              <a:solidFill>
                <a:prstClr val="black"/>
              </a:solidFill>
              <a:latin typeface="Arial" panose="020B0604020202020204" pitchFamily="34" charset="0"/>
              <a:cs typeface="Arial" panose="020B0604020202020204" pitchFamily="34" charset="0"/>
            </a:endParaRPr>
          </a:p>
          <a:p>
            <a:pPr defTabSz="457200">
              <a:defRPr/>
            </a:pPr>
            <a:endParaRPr lang="en-US" sz="825" b="1" u="sng" dirty="0">
              <a:solidFill>
                <a:prstClr val="black"/>
              </a:solidFill>
              <a:latin typeface="Arial" panose="020B0604020202020204" pitchFamily="34" charset="0"/>
              <a:cs typeface="Arial" panose="020B0604020202020204" pitchFamily="34" charset="0"/>
            </a:endParaRPr>
          </a:p>
        </p:txBody>
      </p:sp>
      <p:sp>
        <p:nvSpPr>
          <p:cNvPr id="6" name="Chevron 64">
            <a:extLst>
              <a:ext uri="{FF2B5EF4-FFF2-40B4-BE49-F238E27FC236}">
                <a16:creationId xmlns:a16="http://schemas.microsoft.com/office/drawing/2014/main" id="{35E4115C-F9AE-156E-0AA5-CE50E6616BFD}"/>
              </a:ext>
            </a:extLst>
          </p:cNvPr>
          <p:cNvSpPr/>
          <p:nvPr/>
        </p:nvSpPr>
        <p:spPr>
          <a:xfrm>
            <a:off x="8466" y="1578208"/>
            <a:ext cx="1148335" cy="1828800"/>
          </a:xfrm>
          <a:prstGeom prst="chevron">
            <a:avLst>
              <a:gd name="adj" fmla="val 18004"/>
            </a:avLst>
          </a:prstGeom>
          <a:gradFill flip="none" rotWithShape="1">
            <a:gsLst>
              <a:gs pos="0">
                <a:srgbClr val="FFFF00"/>
              </a:gs>
              <a:gs pos="2000">
                <a:srgbClr val="66FF33"/>
              </a:gs>
            </a:gsLst>
            <a:lin ang="0" scaled="1"/>
            <a:tileRect/>
          </a:gradFill>
          <a:ln>
            <a:solidFill>
              <a:schemeClr val="tx1"/>
            </a:solidFill>
          </a:ln>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defRPr/>
            </a:pPr>
            <a:r>
              <a:rPr lang="en-US" sz="1200" b="1" dirty="0">
                <a:solidFill>
                  <a:prstClr val="black"/>
                </a:solidFill>
                <a:latin typeface="Arial"/>
                <a:cs typeface="Arial"/>
              </a:rPr>
              <a:t>CPX 3</a:t>
            </a:r>
          </a:p>
          <a:p>
            <a:pPr algn="ctr">
              <a:defRPr/>
            </a:pPr>
            <a:endParaRPr lang="en-US" sz="1200" b="1" dirty="0">
              <a:solidFill>
                <a:prstClr val="black"/>
              </a:solidFill>
              <a:latin typeface="Arial" panose="020B0604020202020204" pitchFamily="34" charset="0"/>
              <a:cs typeface="Arial" panose="020B0604020202020204" pitchFamily="34" charset="0"/>
            </a:endParaRPr>
          </a:p>
          <a:p>
            <a:pPr algn="ctr">
              <a:defRPr/>
            </a:pPr>
            <a:r>
              <a:rPr lang="en-US" sz="1200" b="1" dirty="0">
                <a:solidFill>
                  <a:prstClr val="black"/>
                </a:solidFill>
                <a:latin typeface="Arial" panose="020B0604020202020204" pitchFamily="34" charset="0"/>
                <a:cs typeface="Arial" panose="020B0604020202020204" pitchFamily="34" charset="0"/>
              </a:rPr>
              <a:t>WFX</a:t>
            </a:r>
            <a:endParaRPr lang="en-US" sz="1200" b="1" dirty="0">
              <a:solidFill>
                <a:prstClr val="black"/>
              </a:solidFill>
              <a:latin typeface="Arial"/>
              <a:cs typeface="Arial"/>
            </a:endParaRPr>
          </a:p>
        </p:txBody>
      </p:sp>
      <p:sp>
        <p:nvSpPr>
          <p:cNvPr id="10" name="Rectangle 9">
            <a:extLst>
              <a:ext uri="{FF2B5EF4-FFF2-40B4-BE49-F238E27FC236}">
                <a16:creationId xmlns:a16="http://schemas.microsoft.com/office/drawing/2014/main" id="{46C66CC6-952F-4D1E-06DB-199B3C11388D}"/>
              </a:ext>
            </a:extLst>
          </p:cNvPr>
          <p:cNvSpPr/>
          <p:nvPr/>
        </p:nvSpPr>
        <p:spPr>
          <a:xfrm>
            <a:off x="1179379" y="2552557"/>
            <a:ext cx="2963019" cy="1630309"/>
          </a:xfrm>
          <a:prstGeom prst="rect">
            <a:avLst/>
          </a:prstGeom>
          <a:gradFill>
            <a:gsLst>
              <a:gs pos="0">
                <a:srgbClr val="FFFF00"/>
              </a:gs>
              <a:gs pos="0">
                <a:srgbClr val="80EF11"/>
              </a:gs>
            </a:gsLst>
            <a:lin ang="0" scaled="1"/>
          </a:gra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defTabSz="457200">
              <a:defRPr/>
            </a:pPr>
            <a:r>
              <a:rPr lang="en-US" sz="1000" b="1" u="sng" dirty="0">
                <a:solidFill>
                  <a:prstClr val="black"/>
                </a:solidFill>
                <a:latin typeface="Arial" panose="020B0604020202020204" pitchFamily="34" charset="0"/>
                <a:cs typeface="Arial" panose="020B0604020202020204" pitchFamily="34" charset="0"/>
              </a:rPr>
              <a:t>CPX 3 Essential Tasks:</a:t>
            </a:r>
          </a:p>
          <a:p>
            <a:pPr marL="128588" indent="-128588" defTabSz="457200">
              <a:buFontTx/>
              <a:buChar char="-"/>
              <a:defRPr/>
            </a:pPr>
            <a:r>
              <a:rPr lang="en-US" sz="1000" dirty="0">
                <a:solidFill>
                  <a:prstClr val="black"/>
                </a:solidFill>
                <a:latin typeface="Arial" panose="020B0604020202020204" pitchFamily="34" charset="0"/>
                <a:cs typeface="Arial" panose="020B0604020202020204" pitchFamily="34" charset="0"/>
              </a:rPr>
              <a:t>Execute operations process as part of a Corps Operation in LSCO</a:t>
            </a:r>
          </a:p>
          <a:p>
            <a:pPr marL="128588" indent="-128588" defTabSz="457200">
              <a:buFontTx/>
              <a:buChar char="-"/>
              <a:defRPr/>
            </a:pPr>
            <a:r>
              <a:rPr lang="en-US" sz="1000" dirty="0">
                <a:solidFill>
                  <a:prstClr val="black"/>
                </a:solidFill>
                <a:latin typeface="Arial" panose="020B0604020202020204" pitchFamily="34" charset="0"/>
                <a:cs typeface="Arial" panose="020B0604020202020204" pitchFamily="34" charset="0"/>
              </a:rPr>
              <a:t>Commander’s Re-assessment </a:t>
            </a:r>
            <a:endParaRPr lang="en-US" sz="1000" b="1" u="sng" dirty="0">
              <a:solidFill>
                <a:prstClr val="black"/>
              </a:solidFill>
              <a:latin typeface="Arial" panose="020B0604020202020204" pitchFamily="34" charset="0"/>
              <a:cs typeface="Arial" panose="020B0604020202020204" pitchFamily="34" charset="0"/>
            </a:endParaRPr>
          </a:p>
          <a:p>
            <a:pPr defTabSz="457200">
              <a:defRPr/>
            </a:pPr>
            <a:endParaRPr lang="en-US" sz="1000" b="1" u="sng" dirty="0">
              <a:solidFill>
                <a:prstClr val="black"/>
              </a:solidFill>
              <a:latin typeface="Arial" panose="020B0604020202020204" pitchFamily="34" charset="0"/>
              <a:cs typeface="Arial" panose="020B0604020202020204" pitchFamily="34" charset="0"/>
            </a:endParaRPr>
          </a:p>
          <a:p>
            <a:pPr defTabSz="457200">
              <a:defRPr/>
            </a:pPr>
            <a:r>
              <a:rPr lang="en-US" sz="1000" b="1" u="sng" dirty="0">
                <a:solidFill>
                  <a:prstClr val="black"/>
                </a:solidFill>
                <a:latin typeface="Arial" panose="020B0604020202020204" pitchFamily="34" charset="0"/>
                <a:cs typeface="Arial" panose="020B0604020202020204" pitchFamily="34" charset="0"/>
              </a:rPr>
              <a:t>WFX:</a:t>
            </a:r>
          </a:p>
          <a:p>
            <a:pPr marL="128588" indent="-128588" defTabSz="457200">
              <a:buFontTx/>
              <a:buChar char="-"/>
              <a:defRPr/>
            </a:pPr>
            <a:r>
              <a:rPr lang="en-US" sz="1000" dirty="0">
                <a:solidFill>
                  <a:prstClr val="black"/>
                </a:solidFill>
                <a:latin typeface="Arial" panose="020B0604020202020204" pitchFamily="34" charset="0"/>
                <a:cs typeface="Arial" panose="020B0604020202020204" pitchFamily="34" charset="0"/>
              </a:rPr>
              <a:t>Conduct Operations Process for DIV</a:t>
            </a:r>
          </a:p>
          <a:p>
            <a:pPr marL="128588" indent="-128588" defTabSz="457200">
              <a:buFontTx/>
              <a:buChar char="-"/>
              <a:defRPr/>
            </a:pPr>
            <a:r>
              <a:rPr lang="en-US" sz="1000" dirty="0">
                <a:solidFill>
                  <a:prstClr val="black"/>
                </a:solidFill>
                <a:latin typeface="Arial" panose="020B0604020202020204" pitchFamily="34" charset="0"/>
                <a:cs typeface="Arial" panose="020B0604020202020204" pitchFamily="34" charset="0"/>
              </a:rPr>
              <a:t>Conduct Fires for DIV</a:t>
            </a:r>
          </a:p>
          <a:p>
            <a:pPr marL="128588" indent="-128588" defTabSz="457200">
              <a:buFontTx/>
              <a:buChar char="-"/>
              <a:defRPr/>
            </a:pPr>
            <a:r>
              <a:rPr lang="en-US" sz="1000" dirty="0">
                <a:solidFill>
                  <a:prstClr val="black"/>
                </a:solidFill>
                <a:latin typeface="Arial" panose="020B0604020202020204" pitchFamily="34" charset="0"/>
                <a:cs typeface="Arial" panose="020B0604020202020204" pitchFamily="34" charset="0"/>
              </a:rPr>
              <a:t>Execute Tactical OPNs</a:t>
            </a:r>
          </a:p>
          <a:p>
            <a:pPr marL="128588" indent="-128588" defTabSz="457200">
              <a:buFontTx/>
              <a:buChar char="-"/>
              <a:defRPr/>
            </a:pPr>
            <a:r>
              <a:rPr lang="en-US" sz="1000" dirty="0">
                <a:solidFill>
                  <a:prstClr val="black"/>
                </a:solidFill>
                <a:latin typeface="Arial" panose="020B0604020202020204" pitchFamily="34" charset="0"/>
                <a:cs typeface="Arial" panose="020B0604020202020204" pitchFamily="34" charset="0"/>
              </a:rPr>
              <a:t>Conduct logistics support for DIV</a:t>
            </a:r>
          </a:p>
          <a:p>
            <a:pPr marL="128588" indent="-128588" defTabSz="457200">
              <a:buFontTx/>
              <a:buChar char="-"/>
              <a:defRPr/>
            </a:pPr>
            <a:endParaRPr lang="en-US" sz="825" dirty="0">
              <a:solidFill>
                <a:prstClr val="black"/>
              </a:solidFill>
              <a:latin typeface="Arial" panose="020B0604020202020204" pitchFamily="34" charset="0"/>
              <a:cs typeface="Arial" panose="020B0604020202020204" pitchFamily="34" charset="0"/>
            </a:endParaRPr>
          </a:p>
          <a:p>
            <a:pPr defTabSz="457200">
              <a:defRPr/>
            </a:pPr>
            <a:endParaRPr lang="en-US" sz="825" dirty="0">
              <a:solidFill>
                <a:prstClr val="black"/>
              </a:solidFill>
              <a:latin typeface="Arial" panose="020B0604020202020204" pitchFamily="34" charset="0"/>
              <a:cs typeface="Arial" panose="020B0604020202020204" pitchFamily="34" charset="0"/>
            </a:endParaRPr>
          </a:p>
          <a:p>
            <a:pPr defTabSz="457200">
              <a:defRPr/>
            </a:pPr>
            <a:endParaRPr lang="en-US" sz="525" b="1" u="sng"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7871563"/>
      </p:ext>
    </p:extLst>
  </p:cSld>
  <p:clrMapOvr>
    <a:masterClrMapping/>
  </p:clrMapOvr>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4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4DDA97709D05344805E34443243448B" ma:contentTypeVersion="15" ma:contentTypeDescription="Create a new document." ma:contentTypeScope="" ma:versionID="52aabb6f636317cd95b49add499fcaf4">
  <xsd:schema xmlns:xsd="http://www.w3.org/2001/XMLSchema" xmlns:xs="http://www.w3.org/2001/XMLSchema" xmlns:p="http://schemas.microsoft.com/office/2006/metadata/properties" xmlns:ns2="4233fc49-3339-4531-8895-cee7bd229291" xmlns:ns3="c93905bf-b08c-430b-8630-76f4d352397a" targetNamespace="http://schemas.microsoft.com/office/2006/metadata/properties" ma:root="true" ma:fieldsID="18e3a22d3916670b0f3363c50c2b7984" ns2:_="" ns3:_="">
    <xsd:import namespace="4233fc49-3339-4531-8895-cee7bd229291"/>
    <xsd:import namespace="c93905bf-b08c-430b-8630-76f4d352397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33fc49-3339-4531-8895-cee7bd2292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c874fec-6985-468d-9a86-0194f6fd86d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3905bf-b08c-430b-8630-76f4d352397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8aeed650-c8c4-4edd-865b-c7080a5c1811}" ma:internalName="TaxCatchAll" ma:showField="CatchAllData" ma:web="c93905bf-b08c-430b-8630-76f4d35239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c93905bf-b08c-430b-8630-76f4d352397a" xsi:nil="true"/>
    <lcf76f155ced4ddcb4097134ff3c332f xmlns="4233fc49-3339-4531-8895-cee7bd229291">
      <Terms xmlns="http://schemas.microsoft.com/office/infopath/2007/PartnerControls"/>
    </lcf76f155ced4ddcb4097134ff3c332f>
    <SharedWithUsers xmlns="c93905bf-b08c-430b-8630-76f4d352397a">
      <UserInfo>
        <DisplayName>Shin, Light K LTC USARMY TRADOC (USA)</DisplayName>
        <AccountId>20</AccountId>
        <AccountType/>
      </UserInfo>
      <UserInfo>
        <DisplayName>Durham, Archie Neal (Neal) LTC USARMY CAC (USA)</DisplayName>
        <AccountId>164</AccountId>
        <AccountType/>
      </UserInfo>
      <UserInfo>
        <DisplayName>Miller, Timothy Ian (Chaplain) MAJ USARMY NG NYARNG (USA)</DisplayName>
        <AccountId>54</AccountId>
        <AccountType/>
      </UserInfo>
      <UserInfo>
        <DisplayName>Lee, Michael Dewayne SFC USARMY NTC (USA)</DisplayName>
        <AccountId>171</AccountId>
        <AccountType/>
      </UserInfo>
    </SharedWithUsers>
  </documentManagement>
</p:properties>
</file>

<file path=customXml/itemProps1.xml><?xml version="1.0" encoding="utf-8"?>
<ds:datastoreItem xmlns:ds="http://schemas.openxmlformats.org/officeDocument/2006/customXml" ds:itemID="{7CF20621-BB79-4950-94AE-DD83B0A6D388}">
  <ds:schemaRefs>
    <ds:schemaRef ds:uri="http://schemas.microsoft.com/sharepoint/v3/contenttype/forms"/>
  </ds:schemaRefs>
</ds:datastoreItem>
</file>

<file path=customXml/itemProps2.xml><?xml version="1.0" encoding="utf-8"?>
<ds:datastoreItem xmlns:ds="http://schemas.openxmlformats.org/officeDocument/2006/customXml" ds:itemID="{4F4900B7-72F8-4AB8-BC27-2B155B83BB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233fc49-3339-4531-8895-cee7bd229291"/>
    <ds:schemaRef ds:uri="c93905bf-b08c-430b-8630-76f4d352397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261633E-62FF-4D7E-A0FC-AF96EE040C24}">
  <ds:schemaRefs>
    <ds:schemaRef ds:uri="66017a52-5a87-4ecc-9f27-0da09296eff2"/>
    <ds:schemaRef ds:uri="682e8c0e-a613-4f23-a325-4c29672d54a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c93905bf-b08c-430b-8630-76f4d352397a"/>
    <ds:schemaRef ds:uri="4233fc49-3339-4531-8895-cee7bd229291"/>
  </ds:schemaRefs>
</ds:datastoreItem>
</file>

<file path=docProps/app.xml><?xml version="1.0" encoding="utf-8"?>
<Properties xmlns="http://schemas.openxmlformats.org/officeDocument/2006/extended-properties" xmlns:vt="http://schemas.openxmlformats.org/officeDocument/2006/docPropsVTypes">
  <Template/>
  <TotalTime>6701</TotalTime>
  <Words>1475</Words>
  <Application>Microsoft Office PowerPoint</Application>
  <PresentationFormat>On-screen Show (4:3)</PresentationFormat>
  <Paragraphs>263</Paragraphs>
  <Slides>5</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 Arial</vt:lpstr>
      <vt:lpstr>Arial</vt:lpstr>
      <vt:lpstr>Calibri</vt:lpstr>
      <vt:lpstr>Times New Roman</vt:lpstr>
      <vt:lpstr>3_Office Theme</vt:lpstr>
      <vt:lpstr>33_Office Theme</vt:lpstr>
      <vt:lpstr>34_Office Theme</vt:lpstr>
      <vt:lpstr>PowerPoint Presentation</vt:lpstr>
      <vt:lpstr>PowerPoint Presentation</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WFX Concept Development SOP</dc:title>
  <dc:creator>Spears, Brian LTC MIL USA TRADOC</dc:creator>
  <cp:lastModifiedBy>Atkins, Matthew David LTC USARMY CAC (USA)</cp:lastModifiedBy>
  <cp:revision>39</cp:revision>
  <cp:lastPrinted>2022-05-13T17:56:08Z</cp:lastPrinted>
  <dcterms:created xsi:type="dcterms:W3CDTF">2017-04-03T16:54:01Z</dcterms:created>
  <dcterms:modified xsi:type="dcterms:W3CDTF">2024-01-25T19:39:29Z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0x010100E4DDA97709D05344805E34443243448B</vt:lpwstr>
  </property>
  <property fmtid="{D5CDD505-2E9C-101B-9397-08002B2CF9AE}" pid="3" name="_dlc_DocIdItemGuid">
    <vt:lpwstr>9ee217c8-ae46-44d0-9109-4e2aa51aebde</vt:lpwstr>
  </property>
  <property fmtid="{D5CDD505-2E9C-101B-9397-08002B2CF9AE}" pid="4" name="MediaServiceImageTags">
    <vt:lpwstr/>
  </property>
</Properties>
</file>